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7"/>
  </p:notesMasterIdLst>
  <p:sldIdLst>
    <p:sldId id="341" r:id="rId2"/>
    <p:sldId id="433" r:id="rId3"/>
    <p:sldId id="330" r:id="rId4"/>
    <p:sldId id="313" r:id="rId5"/>
    <p:sldId id="420" r:id="rId6"/>
    <p:sldId id="421" r:id="rId7"/>
    <p:sldId id="419" r:id="rId8"/>
    <p:sldId id="327" r:id="rId9"/>
    <p:sldId id="281" r:id="rId10"/>
    <p:sldId id="282" r:id="rId11"/>
    <p:sldId id="326" r:id="rId12"/>
    <p:sldId id="257" r:id="rId13"/>
    <p:sldId id="294" r:id="rId14"/>
    <p:sldId id="295" r:id="rId15"/>
    <p:sldId id="296" r:id="rId16"/>
    <p:sldId id="261" r:id="rId17"/>
    <p:sldId id="264" r:id="rId18"/>
    <p:sldId id="265" r:id="rId19"/>
    <p:sldId id="267" r:id="rId20"/>
    <p:sldId id="332" r:id="rId21"/>
    <p:sldId id="333" r:id="rId22"/>
    <p:sldId id="334" r:id="rId23"/>
    <p:sldId id="337" r:id="rId24"/>
    <p:sldId id="339" r:id="rId25"/>
    <p:sldId id="343" r:id="rId26"/>
    <p:sldId id="344" r:id="rId27"/>
    <p:sldId id="345" r:id="rId28"/>
    <p:sldId id="346" r:id="rId29"/>
    <p:sldId id="351" r:id="rId30"/>
    <p:sldId id="358" r:id="rId31"/>
    <p:sldId id="360" r:id="rId32"/>
    <p:sldId id="361" r:id="rId33"/>
    <p:sldId id="423" r:id="rId34"/>
    <p:sldId id="424" r:id="rId35"/>
    <p:sldId id="426" r:id="rId36"/>
    <p:sldId id="427" r:id="rId37"/>
    <p:sldId id="429" r:id="rId38"/>
    <p:sldId id="430" r:id="rId39"/>
    <p:sldId id="364" r:id="rId40"/>
    <p:sldId id="422" r:id="rId41"/>
    <p:sldId id="365" r:id="rId42"/>
    <p:sldId id="366" r:id="rId43"/>
    <p:sldId id="367" r:id="rId44"/>
    <p:sldId id="368" r:id="rId45"/>
    <p:sldId id="409" r:id="rId46"/>
    <p:sldId id="411" r:id="rId47"/>
    <p:sldId id="412" r:id="rId48"/>
    <p:sldId id="413" r:id="rId49"/>
    <p:sldId id="369" r:id="rId50"/>
    <p:sldId id="393" r:id="rId51"/>
    <p:sldId id="394" r:id="rId52"/>
    <p:sldId id="395" r:id="rId53"/>
    <p:sldId id="396" r:id="rId54"/>
    <p:sldId id="397" r:id="rId55"/>
    <p:sldId id="398" r:id="rId56"/>
    <p:sldId id="414" r:id="rId57"/>
    <p:sldId id="418" r:id="rId58"/>
    <p:sldId id="415" r:id="rId59"/>
    <p:sldId id="370" r:id="rId60"/>
    <p:sldId id="371" r:id="rId61"/>
    <p:sldId id="416" r:id="rId62"/>
    <p:sldId id="434" r:id="rId63"/>
    <p:sldId id="399" r:id="rId64"/>
    <p:sldId id="417" r:id="rId65"/>
    <p:sldId id="372" r:id="rId66"/>
    <p:sldId id="374" r:id="rId67"/>
    <p:sldId id="400" r:id="rId68"/>
    <p:sldId id="401" r:id="rId69"/>
    <p:sldId id="402" r:id="rId70"/>
    <p:sldId id="403" r:id="rId71"/>
    <p:sldId id="404" r:id="rId72"/>
    <p:sldId id="405" r:id="rId73"/>
    <p:sldId id="406" r:id="rId74"/>
    <p:sldId id="407" r:id="rId75"/>
    <p:sldId id="408" r:id="rId76"/>
    <p:sldId id="375" r:id="rId77"/>
    <p:sldId id="376" r:id="rId78"/>
    <p:sldId id="377" r:id="rId79"/>
    <p:sldId id="378" r:id="rId80"/>
    <p:sldId id="379" r:id="rId81"/>
    <p:sldId id="380" r:id="rId82"/>
    <p:sldId id="381" r:id="rId83"/>
    <p:sldId id="382" r:id="rId84"/>
    <p:sldId id="383" r:id="rId85"/>
    <p:sldId id="384" r:id="rId86"/>
    <p:sldId id="385" r:id="rId87"/>
    <p:sldId id="386" r:id="rId88"/>
    <p:sldId id="387" r:id="rId89"/>
    <p:sldId id="388" r:id="rId90"/>
    <p:sldId id="389" r:id="rId91"/>
    <p:sldId id="390" r:id="rId92"/>
    <p:sldId id="391" r:id="rId93"/>
    <p:sldId id="392" r:id="rId94"/>
    <p:sldId id="362" r:id="rId95"/>
    <p:sldId id="363" r:id="rId96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0000"/>
    <a:srgbClr val="FFFF95"/>
    <a:srgbClr val="50FFEA"/>
    <a:srgbClr val="FFF94A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081" autoAdjust="0"/>
    <p:restoredTop sz="86421" autoAdjust="0"/>
  </p:normalViewPr>
  <p:slideViewPr>
    <p:cSldViewPr>
      <p:cViewPr varScale="1">
        <p:scale>
          <a:sx n="85" d="100"/>
          <a:sy n="85" d="100"/>
        </p:scale>
        <p:origin x="1320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64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9:16:53.146"/>
    </inkml:context>
    <inkml:brush xml:id="br0">
      <inkml:brushProperty name="width" value="0.2" units="cm"/>
      <inkml:brushProperty name="height" value="0.2" units="cm"/>
      <inkml:brushProperty name="color" value="#C00000"/>
    </inkml:brush>
  </inkml:definitions>
  <inkml:trace contextRef="#ctx0" brushRef="#br0">6805 1 24575,'-71'2'0,"7"-1"0,-9 1 0,6 0 0,4 0 0,-1 1 0,21-1 0,0 3 0,3 4 0,0 1 0,-6 0 0,-6 3 0,-9-1 0,-7 3 0,-16-1 0,0 2 0,-8-1 0,2 0 0,9-1 0,-14 3 0,-3 1 0,44-7 0,-2 2 0,2-2 0,0 1 0,3 1 0,1 1 0,-34 8 0,-8 2 0,5-3 0,-6 2 0,43-12 0,1 1 0,-38 9 0,30-7 0,-2 1 0,5-1 0,-2 1 0,-12 3 0,-2 2 0,7 0 0,0 0 0,0 0 0,2 0 0,12-1 0,1-2 0,-44 14 0,21-5 0,8-2 0,8-2 0,18-6 0,6 0 0,6-7 0,3 3 0,-1 0 0,-1 2 0,-1 1 0,-7 4 0,-2 1 0,-6 4 0,2 1 0,3-4 0,4 3 0,4-4 0,-2 4 0,2-2 0,4 0 0,0-5 0,2 0 0,3-4 0,-2 2 0,3-1 0,-2 2 0,3-1 0,-5 3 0,1-1 0,-5 6 0,1 3 0,-1-2 0,-4 9 0,-3 2 0,-3 7 0,-4 2 0,3 3 0,-1-5 0,0 6 0,1-1 0,0 1 0,0 2 0,8-8 0,-4 5 0,6-7 0,-4 4 0,3-3 0,-2-2 0,7-3 0,-2 5 0,2 0 0,-2 7 0,-3 3 0,3-4 0,-2 3 0,2-4 0,-2 7 0,0 2 0,-3 10 0,-2 2 0,-7 22 0,17-40 0,-1 3-330,-5 9 1,-1 3 329,-2 7 0,0-1 0,3-6 0,0 0 0,-1 5 0,1-2 0,6-10 0,1-1-85,-1 2 0,1-1 85,1 0 0,0-1 0,1-4 0,1-2 0,-15 40 0,0-2 0,4-14 0,-3 15 654,3-7-654,2-5 175,-3 1-175,4-11 0,-4 6 0,4-7 0,2 1 0,4-7 0,0 10 0,1-8 0,-2 12 0,0-3 0,1-6 0,-2 0 0,2-4 0,-2 5 0,0 7 0,-2 0 0,4-6 0,-6 11 0,1-6 0,-5 14 0,3-4 0,2-3 0,-1 5 0,0-5 0,-1 4 0,1-5 0,1 0 0,1-8 0,-1 14 0,-2 0 0,12-35 0,0 1 0,-1 1 0,0 0 0,0-4 0,1-1 0,-1 7 0,-1 0 0,1-2 0,0 1 0,-2 6 0,0 3 0,1 0 0,-1 0 0,-1 1 0,0-1 0,4-10 0,1 1 0,-4 7 0,1 0 0,3-7 0,1-1 0,-2 10 0,1-1 0,1-3 0,1-2 0,-6 40 0,3-1 0,4-21 0,0 6 0,2-9 0,1-5 0,0-3 0,-1 8 0,0 3 0,0 12 0,0-1 0,0-3 0,2 4 0,0-1 0,2 9 0,2-45 0,0 0 0,-2 41 0,0-6 0,0 2 0,0-9 0,0 11 0,0-5 0,2-7 0,-4 4 0,4-3 0,-4 3 0,4 0 0,-3-1 0,2-13 0,-2 9 0,1-13 0,0 10 0,0-7 0,0 4 0,2-6 0,-1 11 0,1-4 0,-1 10 0,0 0 0,2-11 0,0 4 0,-1-10 0,1 11 0,0-1 0,-1 6 0,1-8 0,0 8 0,1-6 0,-2 2 0,2-3 0,-2-14 0,2 0 0,0-5 0,0 7 0,0-4 0,0 1 0,0-14 0,0-2 0,0-7 0,0-3 0,0 3 0,0-3 0,0 5 0,1-2 0,1 4 0,1 2 0,0 0 0,1-2 0,0 6 0,2 0 0,-3 1 0,4 1 0,-4-8 0,3 2 0,0 0 0,1-1 0,0 4 0,1-6 0,-1-2 0,2-5 0,-2-7 0,1 1 0,-3-6 0,1-3 0,-1-1 0,1-1 0,0 0 0,0 1 0,0-2 0,0 1 0,-1-2 0,0 2 0,1-1 0,-1-1 0,1 0 0,-1-1 0,2 1 0,-2 1 0,4-1 0,-1 3 0,2-1 0,1 5 0,1 1 0,6 2 0,0 2 0,2-2 0,-2-2 0,-2-2 0,2-1 0,-2 0 0,3-3 0,-6-1 0,3 0 0,-3-2 0,1 3 0,0-3 0,-1 2 0,-2-2 0,1 3 0,0-1 0,0 2 0,1-1 0,0 2 0,-2-2 0,3 1 0,-2-1 0,3 5 0,-1-3 0,2 6 0,-1-4 0,2 3 0,-2-1 0,1 1 0,-1-3 0,5 5 0,0 0 0,5 1 0,0-1 0,-1-1 0,3 1 0,-2-4 0,2 4 0,-5-6 0,-3-3 0,-5-4 0,-1-1 0,-3 0 0,1-1 0,0 0 0,-4-2 0,1 0 0,-3-2 0,1 2 0,0-2 0,0 2 0,-1-2 0,-5-17 0,-2 1 0,-5-16 0,1 9 0,-2-1 0,3 3 0,-3-2 0,0-5 0,-1 1 0,-1-4 0,1 4 0,0 3 0,3 3 0,-2-3 0,-1-1 0,0-2 0,-2-3 0,3 5 0,-1-3 0,2 9 0,2 1 0,2 3 0,-1 3 0,2 0 0,-1 4 0,2-1 0,0 3 0,12 27 0,-2-4 0,16 25 0,-6-9 0,10 5 0,1 1 0,9 7 0,-1-1 0,2 2 0,-3-3 0,-4-6 0,3 3 0,-4-5 0,3 4 0,-2-7 0,-5-1 0,-2-10 0,-6-1 0,-2-8 0,-4-1 0,-3-3 0,-2-4 0,-5-2 0,0-2 0,-18-6 0,3 1 0,-16-4 0,7 1 0,-5 0 0,0 1 0,-4-1 0,-2 1 0,4 2 0,-3 0 0,4 0 0,-4 1 0,4 0 0,-6 0 0,6 0 0,-4-1 0,3 0 0,-2-1 0,-2-1 0,5 1 0,-2-1 0,6 2 0,0-1 0,4 2 0,-1-2 0,2 2 0,-6-1 0,1 0 0,-5 1 0,3 0 0,3 0 0,7 1 0,7-1 0,2 1 0,3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39.47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62 37 24575,'55'-2'0,"-1"0"0,8 1 0,3 0 0,3-2 0,2 1 0,4 1 0,-1 1 0,-10-2 0,-3-1 0,-8 1 0,-3-1 0,22-2 0,-23-1 0,-17 4 0,-18 0 0,-10 4 0,-12 10 0,-7 4 0,-7 14 0,-2 1 0,2 6 0,-1-2 0,-1 4 0,-2 4 0,-1 5 0,-4 7 0,0 6 0,-6 7 0,1-3 0,5-5 0,-1-8 0,11-12 0,0-3 0,5-7 0,5-7 0,1-4 0,2-2 0,2-3 0,-5 7 0,1 0 0,-1 2 0,1 1 0,2-5 0,1-2 0,1-3 0,-2-3 0,5-3 0,-2-1 0,2-4 0,1 0 0,-10-24 0,-1 2 0,-13-24 0,3 8 0,-4-8 0,4 5 0,-3-7 0,7 8 0,1-2 0,4 5 0,2 4 0,-4-3 0,2 3 0,-5-7 0,1 3 0,2 0 0,3 7 0,3 4 0,5 5 0,0 5 0,3 3 0,-1 2 0,3 3 0,-2-1 0,2 2 0,0-2 0,1 1 0,0 0 0,0-1 0,-1-1 0,-1-4 0,0-1 0,-1-8 0,2 5 0,0-5 0,1 5 0,0 2 0,0 3 0,0 5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41.317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30 24575,'0'-16'0,"0"4"0,0 11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45.84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724 1327 24575,'-25'0'0,"3"0"0,0 0 0,-1 0 0,-8 0 0,-3 0 0,-5 0 0,0-2 0,4 2 0,0-4 0,1 4 0,-3-2 0,-4 2 0,2 0 0,0 0 0,3 0 0,6 0 0,1 0 0,5 0 0,2 0 0,1 0 0,5 0 0,2 0 0,1 0 0,3 0 0,0 1 0,7-6 0,3-8 0,4-7 0,5-15 0,3-5 0,3-13 0,4-5 0,-1-7 0,3 3 0,-1-2 0,5-5 0,0 5 0,1-5 0,-4 12 0,-4 5 0,-2 13 0,-3 1 0,0 8 0,0-7 0,-1-1 0,1-5 0,-1 1 0,-2 8 0,-1 3 0,-3 9 0,-1 3 0,1 0 0,-2 3 0,0-4 0,1 1 0,-2-1 0,2 0 0,-1 4 0,-1-2 0,1 7 0,-3-4 0,1 5 0,1 1 0,-1-1 0,-1 3 0,1 1 0,-1 1 0,-2 20 0,2-6 0,-2 18 0,1-9 0,0 5 0,1 1 0,-1 0 0,3 0 0,-2-2 0,2 0 0,0-1 0,-1-1 0,3 0 0,-4-4 0,1 0 0,1-3 0,-3 5 0,3-2 0,-1 6 0,1 0 0,0 0 0,1 3 0,-1 2 0,1 3 0,1 3 0,1-3 0,0 1 0,0 0 0,-2-4 0,1 0 0,-1-6 0,-1-2 0,0 1 0,0-1 0,0 1 0,0 1 0,0-2 0,1 2 0,-1-3 0,0-1 0,0 1 0,0-2 0,-1 0 0,0-1 0,2 2 0,-1-2 0,2 4 0,-1-4 0,1 1 0,1-3 0,1 0 0,-1-2 0,0 0 0,1-3 0,-1 3 0,2-3 0,0 3 0,0-2 0,0-3 0,-3 0 0,-1-3 0,0 2 0,0-3 0,0 2 0,2-1 0,0 7 0,3-2 0,1 3 0,1-1 0,-1-2 0,-2 0 0,-1-5 0,-3 1 0,-1-2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46.63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18.64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347 7 24575,'-14'-4'0,"2"1"0,2 3 0,0 0 0,-3 3 0,-3 4 0,-4 4 0,-3 6 0,-3 0 0,-3 6 0,7-4 0,0 1 0,5-1 0,5-2 0,-1-1 0,5 0 0,-1-2 0,2-1 0,-1 3 0,1 0 0,-1 2 0,1 1 0,1 1 0,0-1 0,2-1 0,-1-2 0,2 0 0,-2 0 0,3 4 0,-1 0 0,3 1 0,0-3 0,0 0 0,0-4 0,0-1 0,2 1 0,0-2 0,2 4 0,1-3 0,3 1 0,-2-2 0,4 0 0,-2-2 0,3 1 0,4 1 0,4 0 0,4 2 0,6-1 0,2 3 0,5 0 0,13 7 0,9-3 0,9 3 0,-2-8 0,-5 1 0,-8-6 0,-1-2 0,-5-4 0,-4-2 0,-9-2 0,-9 0 0,-6-3 0,-7-1 0,-1-4 0,-3 2 0,-2-2 0,1 1 0,-2 2 0,-28 0 0,18 4 0,-21-1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20.741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42 72 24575,'-12'19'0,"1"4"0,6-3 0,1 9 0,1 5 0,2 3 0,-1-1 0,1 2 0,0-6 0,0 4 0,1-2 0,1-2 0,1-3 0,0-3 0,1-4 0,-1 0 0,1-3 0,1 0 0,1 1 0,3-3 0,2 3 0,0-5 0,5 5 0,-1-3 0,7 5 0,5 2 0,6-1 0,5-1 0,4-5 0,-4-9 0,13-1 0,-5-6 0,9-1 0,4-3 0,3 1 0,-5-2 0,2 4 0,-19-4 0,1 2 0,-8-3 0,-5-1 0,1-3 0,-8-1 0,5-6 0,-1-5 0,1-3 0,-1-7 0,-4-4 0,-5-2 0,-4-4 0,-5 2 0,0-2 0,-4 6 0,0-5 0,-2 5 0,-4-4 0,0 3 0,-5 0 0,-1 2 0,-2 0 0,-2 1 0,-2 1 0,-2 4 0,1 5 0,4 5 0,1 7 0,4 3 0,-1 3 0,2-1 0,-1 2 0,1 1 0,-2 0 0,-1 0 0,-6-1 0,-3-1 0,-1 4 0,0-3 0,2 4 0,2-1 0,0 1 0,-2 0 0,0 0 0,-2 0 0,-1 0 0,-6 0 0,-3 0 0,3 0 0,2 0 0,8 0 0,2 1 0,2-1 0,3 2 0,2-2 0,0 1 0,0-1 0,-2 2 0,0-1 0,2 0 0,0 1 0,1-1 0,0 1 0,-2-1 0,-2 1 0,1-1 0,0 2 0,1-2 0,2 1 0,-1 1 0,0 0 0,1 0 0,-1 2 0,3-3 0,-1-1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49.74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1 209 24575,'27'-19'0,"-4"2"0,0 1 0,0 1 0,4-1 0,0 2 0,-2-1 0,-3 3 0,-1-2 0,-3 6 0,-1-2 0,-2 3 0,0-1 0,3 1 0,-2-1 0,-1 3 0,-4-1 0,-4 3 0,-2-1 0,-1 1 0,-3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7:58.94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7590 572 24575,'-81'-8'0,"18"2"0,12 6 0,20 2 0,16 2 0,-4 1 0,4 1 0,-4 1 0,-1-1 0,-3 4 0,-4-2 0,1 6 0,-2-3 0,5 1 0,0 0 0,10-5 0,2-1 0,2-4 0,-35-12 0,-24-2 0,20 2 0,-3-1 0,-5 2 0,-1 0 0,0 1 0,0 0 0,0-1 0,-2-1 0,-6 1 0,0-1 0,11 0 0,1 1 0,-45-9 0,33 3 0,13 0 0,10-2 0,5 1 0,-3-5 0,-4-5 0,-21-9 0,-23-13 0,28 18 0,-6-1-321,-12-3 0,-2 1 321,-4-1 0,0 2 0,13 6 0,1 3 0,6 2 0,3 3 0,-24-2 0,0 5 0,10 8 0,1 9 0,1 10 0,2 6 642,-4 15-642,3 4 0,-11 10 0,0 1 0,5 3 0,11-2 0,15-6 0,12-12 0,10-8 0,6-7 0,-2-5 0,5-1 0,-10-5 0,-3-1 0,-20-11 0,-38-13 0,30 2 0,-3-2-377,-11-7 0,-2-1 377,1 0 0,0 0 0,3-1 0,3 2 0,15 5 0,2 3 0,-30-10 0,25 11 0,20 12 0,0 2 0,-4 6 0,-4 4 754,-5 6-754,-1 6 0,1 6 0,-1 2 0,-2 7 0,0-2 0,5 0 0,7-2 0,6-1 0,5-3 0,1 2 0,5-6 0,2-2 0,-3-1 0,-1 1 0,-4-2 0,-5 4 0,4-6 0,-12 3 0,2-6 0,-15-2 0,3-4 0,4-2 0,10-2 0,10 2 0,0-1 0,1 3 0,-8 5 0,-1 1 0,-13 5 0,-5 2 0,-14 0 0,-2-1 0,-15-6 0,20-1 0,4-3 0,25 3 0,5 1 0,2 6 0,-1-2 0,-6 7 0,4-1 0,-5 4 0,0 2 0,-7 8 0,-2 8 0,-4 5 0,-8 18 0,-1-1 0,1 9 0,3-1 0,13-3 0,6 0 0,5 4 0,11-14 0,3 9 0,8-7 0,3 6 0,4 11 0,3-9 0,7 10 0,-1-19 0,5 5 0,-1-12 0,-3-2 0,-1-9 0,-4-4 0,0-5 0,-2-2 0,0 1 0,-8 6 0,-3 9 0,-6 6 0,-8 9 0,0-3 0,-8 6 0,7-7 0,1 0 0,13-9 0,3-4 0,6-8 0,1-8 0,2-9 0,0-3 0,1-5 0,1 0 0,-2-1 0,1 5 0,0 0 0,0 6 0,1 8 0,1-2 0,5 9 0,9 4 0,9 9 0,13 10 0,10 0 0,11 7 0,-6-14 0,2 2 0,-11-12 0,3 0 0,-3-4 0,4-2 0,2-5 0,6-2 0,0-3 0,6-5 0,-5-5 0,6-4 0,-1-6 0,0-1 0,-3-3 0,-3-3 0,11 2 0,21-4 0,-26 3 0,6-1-492,26 1 0,7-2 206,-24 0 1,2-2 0,2 1-43,11 0 0,2 0 0,1-1 0,-1-1 0,1-1 0,-4 1 241,-15-1 0,-3 1 0,-1 0-160,-3 0 0,0 1 1,-3 0 246,11 0 0,-2-1 0,4 2 0,0 0 0,0 0 0,-1 0 0,-2 0 0,0 0 0,-1 2 0,-2-1 0,-12-1 0,-3 1 0,41 3 983,-38-2-420,-17 2 420,-7 0 0,0-1 0,1 3-669,-3-2-314,4 3 0,0 1 0,6 4 0,-2 0 0,1 3 0,-3-1 0,13 1 0,1-3 0,25 4 0,12 0 0,-30-5 0,3 0-386,9 2 1,1 0 385,6 0 0,0 1 0,-5 0 0,-2-1 0,-8-1 0,-1 1 0,6 0 0,1-1 0,7 2 0,5 0-328,-8-2 0,5 0 0,2-1 0,7-1 0,2-2 0,4 0 82,-15-2 0,3-1 0,2-1 0,2 0 49,-9-1 0,0 0 1,3-1-1,1-1 0,1 1 0,11 1 0,1-1 1,3 0-1,1 0 0,0 0 33,-12-1 0,0 1 0,1 0 0,1-1 0,2 0 0,1-2 23,-4 0 1,1-1-1,2 0 1,1-1-1,0-1 1,-1 0-1,0 0 0,-4 0 1,-1-1-1,0-1 1,0 1-1,0-2 1,0 1-1,0-1 0,2-1 1,1 0-1,0-1 1,0 0-1,-2 0 1,0 1-1,-3 0-23,4-1 0,-1 1 0,-2 0 0,-2 1 0,-1-1 0,-3 2-82,21-2 0,-2 0 0,-5 2 0,-6 1-82,1 1 0,-7 2 0,-6 0 184,2 0 1,-9 0 1126,17 2 0,-38 0 0,-14 0 0,-12 0 0,1 0 0,6 0 0,4 2 0,20 3 0,19 0 0,27 2-492,-41-4 1,2 1-1,14-1 1,2 1-349,4 0 1,3 0-636,14-2 0,2-1 378,-7 1 1,0-1 113,-24 0 0,1 0 0,0 0 0,28-1 0,-1 1 0,2 0 0,1 1 0,-1-2 0,-2 0 0,-10 0 0,0 0 0,5 0 0,-1 0 0,-11 0 0,-1 0 0,12 1 0,-3 0-42,-18 0 0,-4-1 42,-7 1 0,-5-1 0,10-1 0,-34-1 731,-20 2-731,-4 0 983,12 5-713,-1-1-176,15 6-94,-3-3 0,2 0 0,-4 0 0,5-2 0,-1 1 0,8-1 0,-1-1 0,4-1 0,2 1 0,10-2 0,3 0 0,19-6 0,-7-7 0,11-7 0,-12-9 0,0 1 0,-6 0 0,-8 2 0,-2 2 0,0-8 0,9-10 0,4-18 0,-5-15 0,-17-17 0,-18-5 0,-17-2 0,-8 14 0,0 12 0,-2 15 0,1 10 0,0 11 0,2 4 0,0 10 0,1-2 0,1 2 0,3-8 0,0-2 0,5-6 0,1-2 0,3 4 0,6-3 0,4 3 0,6-5 0,5-1 0,2 0 0,9-3 0,3-3 0,7 3 0,11-4 0,-1 6 0,11 0 0,-7 1 0,-6 4 0,-11-2 0,-12 3 0,-10-4 0,-6-1 0,-4-3 0,-4-2 0,-8-3 0,-2-2 0,-11-10 0,-1 4 0,-10-16 0,-3 7 0,-5-15 0,2 4 0,1-2 0,7 14 0,3 11 0,5 8 0,0 8 0,4 3 0,-4 2 0,6 3 0,-2 1 0,2 2 0,0-6 0,2-1 0,0-10 0,2 0 0,-2-4 0,0-4 0,-2-4 0,0-5 0,0-4 0,-6-3 0,0 2 0,-7 1 0,1 10 0,-5 3 0,-3 5 0,-11-9 0,-5 4 0,-2-1 0,-2 8 0,9 11 0,1 5 0,5 3 0,-1 5 0,-5-5 0,-10 1 0,-12-8 0,-6 1 0,4 1 0,2 2 0,11 8 0,-7-1 0,5 8 0,-7 1 0,-1 3 0,-8 1 0,-6 3 0,-18-4 0,2 1 0,-12 2 0,10-1 0,-7 7 0,1-1 0,-9 2 0,47 1 0,1 0 0,-44 6 0,36-2 0,-1 2 0,5 1 0,-2 2 0,-10 0 0,-2 0-347,-5 3 1,-1 0 346,1 0 0,0 1 0,0 0 0,1 1 0,10-2 0,1 1 0,-4 2 0,0 1 0,0 4 0,-2 2 0,-8 1 0,-1 1 0,-2 2 0,3 0 0,12-3 0,2-3 0,7-3 0,4-1 0,-20 11 0,13-10 0,-3-3 0,-16-9 0,27-5 0,-2 0 0,-7-2 0,-2-1 0,-3-3 0,-3-1 37,-5-1 0,0-1-37,-1-2 0,-2-1-492,-21-3 0,-5-1 187,27 1 0,-3 0 0,-1 0 305,-8-1 0,-3-1 0,2 1 0,7-1 0,1 1 0,5-1 0,-16-2 0,10 2 0,-8-1 0,51 7 0,23 8 559,8 0-559,-1 5 983,-7 2-7,-6 6-976,-9 4 0,-2 0 0,-16 9 0,-7 1 0,-20 6 0,3-7 0,-1-4 0,1-6 0,14-5 0,-3 3 0,15-7 0,4 2 0,7-5 0,5 2 0,1-4 0,5 2 0,-7-2 0,2 1 0,-8 0 0,-3 0 0,0 1 0,-2-2 0,0 4 0,6-4 0,-1 2 0,5-2 0,1 2 0,1-2 0,0 2 0,2-2 0,-4 1 0,-13 0 0,-11 0 0,-24-1 0,-14 0 0,5 0 0,3 0 0,17 0 0,15 0 0,1 0 0,9 0 0,-15-2 0,-3 0 0,-3-3 0,11 3 0,19-2 0,9 4 0,9-1 0,-2 1 0,3-2 0,-4 2 0,-3-2 0,-1 1 0,-4 0 0,1 0 0,1 1 0,2-2 0,8 2 0,4-2 0,4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8:05.05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2502 24575,'37'-5'0,"0"-2"0,-8 3 0,3-3 0,0 3 0,-3-2 0,-3 2 0,-4 1 0,2-2 0,-4 1 0,1-2 0,-1 2 0,3-2 0,-2 4 0,4-5 0,-3 5 0,1-5 0,-2 4 0,-2-3 0,-1 0 0,1 0 0,-1-2 0,4-1 0,-2 0 0,2-3 0,0-1 0,1-1 0,0-2 0,4-1 0,-5 0 0,5-2 0,-9 2 0,2 2 0,-4-2 0,4-2 0,-1 0 0,3-6 0,0 0 0,1-4 0,2-2 0,-2-2 0,1-2 0,-3 2 0,0-8 0,6-1 0,-4-6 0,6-1 0,-4 2 0,-3 3 0,-2-2 0,-4 3 0,-2-7 0,-2 3 0,-1-11 0,-1 0 0,-3 2 0,-1 2 0,-4 12 0,0-5 0,-2 5 0,-2-9 0,-1-4 0,-3-1 0,-4-4 0,-4-2 0,-7 5 0,0-3 0,-1 11 0,1 1 0,1 3 0,-2 3 0,2 4 0,3 9 0,4 4 0,3 9 0,3 1 0,-1 5 0,3 2 0,0 2 0,-2-1 0,1-2 0,-5-3 0,1-2 0,-1-3 0,-1 0 0,1 1 0,-2-3 0,-1 2 0,-4-6 0,2 1 0,2 3 0,1 3 0,3 5 0,-1 1 0,1 1 0,-4-2 0,0 1 0,0 0 0,1 2 0,3 3 0,2 0 0,-2 1 0,5 0 0,-6-1 0,4 1 0,0 0 0,-2-5 0,5 5 0,-5-7 0,4 6 0,-3-5 0,1 5 0,2-3 0,-2 3 0,1-3 0,0 26 0,3-7 0,-1 28 0,2-11 0,-2 7 0,-1 4 0,-1 1 0,-2 5 0,0-4 0,0 0 0,0 0 0,0-2 0,0-2 0,3-8 0,-1 1 0,-1-5 0,3 2 0,-3-3 0,4-5 0,0-4 0,1-5 0,0 1 0,1-4 0,-2 9 0,0-2 0,-1 10 0,2-7 0,-1 0 0,1-8 0,0-2 0,2 3 0,-1-1 0,1 0 0,-2 1 0,2-3 0,6-29 0,-3 4 0,6-26 0,-5 10 0,3 5 0,-5-3 0,3 5 0,-3 6 0,1 0 0,-1 4 0,0-4 0,0-2 0,2-1 0,-1 0 0,-1 3 0,1 1 0,-1 4 0,-1 1 0,2-3 0,-1 2 0,1-6 0,0 5 0,-1-4 0,1 2 0,-1-1 0,0-2 0,0 3 0,-1-3 0,1 4 0,-1-1 0,2 6 0,-3 3 0,1 2 0,-1-1 0,0-1 0,0 0 0,0 0 0,0 0 0,0 1 0,0-6 0,0 4 0,2 1 0,-2-1 0,1 4 0,-1-2 0,2-1 0,-2 1 0,14 0 0,8 5 0,19 3 0,4 3 0,14 3 0,1-1 0,9 0 0,0-1 0,-11 1 0,-8-2 0,-11 0 0,0 0 0,6-1 0,15 4 0,12 4 0,-2 3 0,-12-4 0,-23-1 0,-17-7 0,-12 2 0,-3-2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8:09.39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457 1 24575,'-41'28'0,"-2"2"0,12-6 0,-5 3 0,2-1 0,4-3 0,4-5 0,6-4 0,4-2 0,3-4 0,1 0 0,0-3 0,1 1 0,-3-2 0,2 3 0,-1-1 0,1 0 0,3 1 0,-2-1 0,4-1 0,-1 1 0,1-3 0,0 2 0,-4 1 0,5-3 0,-3 3 0,4-3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4:13.179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1583 2789 24575,'-30'-5'0,"-4"-2"0,0-1 0,-7 0 0,0-2 0,-8 0 0,-9-3 0,2 0 0,-8-3 0,9 2 0,4 1 0,14 1 0,10 3 0,9 3 0,2-1 0,1 1 0,-1-1 0,0-3 0,-3 1 0,2-2 0,4 3 0,5 1 0,3 1 0,2 1 0,1-3 0,-1 0 0,3-2 0,-1 0 0,1 0 0,2-1 0,2-1 0,2 1 0,2-2 0,0 3 0,2-3 0,-1 2 0,0 1 0,-3 0 0,0 4 0,-3-1 0,2 2 0,-2-1 0,0 3 0,2-4 0,0 2 0,2 0 0,2-1 0,0 0 0,-1 0 0,0-1 0,-2 2 0,-1-2 0,1 2 0,-2 0 0,0 2 0,-1 0 0,0-2 0,-1 0 0,1-1 0,-3-2 0,2-4 0,-2 0 0,0-1 0,-2 2 0,0 0 0,-1-1 0,-2-2 0,0-1 0,-5-5 0,0 3 0,-2-4 0,-1 5 0,4 1 0,-2 2 0,6 3 0,-3 1 0,2-1 0,-2 0 0,-4-3 0,-5-2 0,-6-4 0,-2-4 0,-2 3 0,5 2 0,2 4 0,5 2 0,3 2 0,-1-1 0,1 2 0,1 0 0,4 2 0,2 2 0,1-1 0,2 1 0,-1 0 0,3-1 0,1 1 0,2-4 0,6-2 0,5-4 0,9-1 0,5-4 0,1 3 0,0-2 0,1 2 0,4 2 0,1-1 0,1 3 0,-7 3 0,-6 2 0,-3 3 0,-7 0 0,0 2 0,-2-2 0,-1 1 0,1 1 0,-2-1 0,-1 2 0,-1-2 0,-3 1 0,1 2 0,-3-6 0,0 4 0,-2-7 0,-1 2 0,-2-5 0,-2-2 0,-3-2 0,-4-2 0,-2-3 0,0 1 0,-3-2 0,6 5 0,-2 0 0,2 1 0,1 3 0,-5-4 0,1 2 0,-3-3 0,1 3 0,1-2 0,0 2 0,2-4 0,-3 3 0,3-3 0,-4-2 0,1 1 0,0 0 0,0-1 0,1 0 0,-2-3 0,1 1 0,2 0 0,0-1 0,1-4 0,0 1 0,-2-3 0,3 4 0,-3 0 0,0 0 0,3 2 0,1 3 0,3 1 0,1 6 0,2-1 0,-1 3 0,1-1 0,-1-1 0,-1 0 0,1-2 0,-1 1 0,1-1 0,-3-3 0,-1-2 0,1 0 0,-3-2 0,5 5 0,-3-4 0,3 4 0,-1-1 0,1 2 0,1 2 0,-1 0 0,1-1 0,-2 1 0,1 0 0,-1-1 0,3 3 0,-1 1 0,2 1 0,-1 4 0,2 0 0,0 2 0,1 1 0,-1-2 0,1 2 0,-1-1 0,0-1 0,0-1 0,1 3 0,-1-3 0,3 5 0,-3-3 0,1 1 0,0 0 0,-1-2 0,1 1 0,1-2 0,-4-2 0,3-3 0,-4 1 0,1-2 0,1 1 0,0 3 0,2 0 0,0 5 0,-1-1 0,3 2 0,-4-2 0,3 1 0,-3-1 0,-3 16 0,0 2 0,-4 13 0,-2 0 0,1-3 0,-5 6 0,4-3 0,-1 2 0,2-2 0,-1 0 0,0 0 0,1-3 0,2 0 0,0-4 0,2 1 0,0-3 0,2 3 0,-2-3 0,2-1 0,0-2 0,1-4 0,2 1 0,-3-2 0,4 0 0,-4-2 0,4 0 0,-3 2 0,0 2 0,0 3 0,-3 1 0,1 2 0,1-1 0,0 2 0,1-2 0,-2 1 0,2-1 0,0-5 0,4-1 0,-2-3 0,1 2 0,-1-1 0,-2 2 0,1-1 0,0-1 0,0-1 0,2-2 0,-2 0 0,2 2 0,-1-3 0,0 5 0,2-5 0,-1 3 0,10-28 0,-2 5 0,10-28 0,-2 9 0,0-8 0,0 0 0,-3-2 0,-1 9 0,0-3 0,-5 10 0,2-2 0,-3 8 0,1 2 0,-4 4 0,4 2 0,-5 5 0,4 1 0,-3 4 0,2-1 0,-3 1 0,3-2 0,0 1 0,2-3 0,-2 4 0,1-2 0,-2 1 0,1-1 0,0 0 0,0-3 0,-1 2 0,1 0 0,-1 2 0,-1 1 0,2-1 0,-3 1 0,5-2 0,-3 1 0,2-3 0,-1 1 0,0 0 0,2-2 0,-2 1 0,3 0 0,-2 0 0,0 2 0,-2 2 0,1-1 0,-1 2 0,1 1 0,-2-1 0,2-2 0,-1 1 0,1-1 0,0 1 0,-1 2 0,-1-2 0,2 0 0,-1 0 0,1 0 0,4 4 0,-3 2 0,5 1 0,-1 0 0,2 0 0,2 1 0,3 1 0,0 0 0,1 2 0,-2-2 0,4 3 0,2-2 0,0 2 0,3-1 0,-1 2 0,5-2 0,8 4 0,14 0 0,4 5 0,3-2 0,-17-1 0,-6-4 0,-11-2 0,0 2 0,-1-4 0,4 4 0,1-2 0,3 2 0,0-1 0,2 1 0,-1-2 0,-1 1 0,-5 0 0,-4-2 0,-4 0 0,-3-2 0,-3-1 0,-4-1 0,-1 0 0,-1 0 0,2 2 0,3 0 0,-3-1 0,0 1 0,-3-2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8:17.4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2365 1 24575,'-51'33'0,"4"-2"0,9-2 0,5-3 0,-5 6 0,1 0 0,-4 3 0,-7 6 0,2-2 0,-6 8 0,3-4 0,3 1 0,-1-1 0,0 0 0,-1 0 0,4-4 0,3-6 0,9-8 0,-1 0 0,4 0 0,-2 0 0,-2 0 0,2 2 0,0-4 0,5 1 0,0-5 0,4-2 0,-1-1 0,3 0 0,-3-2 0,3 2 0,-2-1 0,7 1 0,-3-1 0,1 2 0,-7 1 0,2-1 0,-3 2 0,8-6 0,0 0 0,6-4 0,-2 1 0,1-3 0,-1 2 0,-1-1 0,1 2 0,-5 2 0,0 0 0,2-1 0,-1 2 0,4-3 0,-4 1 0,1-1 0,0 0 0,-1 1 0,3-1 0,-2 1 0,2-2 0,-2 1 0,2 1 0,-3 0 0,1 1 0,1-3 0,2 0 0,2-2 0,1 0 0,2-1 0,-1-3 0,2 3 0,-1-1 0,-2 1 0,5-1 0,-6-1 0,4 1 0,-1-2 0,-1 2 0,2-2 0,-3 1 0,2 0 0,0 2 0,-2-3 0,3 2 0,-2-1 0,1 1 0,-4 0 0,4 1 0,-3-3 0,1 3 0,0-2 0,-1 0 0,1 1 0,-1 0 0,-1 1 0,-1-1 0,3 1 0,-2-3 0,3 3 0,-2-2 0,1 0 0,-1 1 0,1 0 0,-1 0 0,0 1 0,0-3 0,2 2 0,-1-1 0,3 0 0,-1 2 0,-1-3 0,2 3 0,-5-2 0,4 0 0,-3 1 0,5-2 0,-4 2 0,2-1 0,-3 1 0,1 0 0,0 1 0,2-3 0,1 3 0,-2-1 0,0 1 0,-2-1 0,3 0 0,1-1 0,0 1 0,0 0 0,-2 0 0,3-25 0,1 3 0,3-26 0,-1 2 0,0-19 0,1-13 0,-3-22 0,4-3 0,-1 7 0,2 7 0,0 16 0,-2-1 0,1 10 0,-1 5 0,2 18 0,0 8 0,0 10 0,0 5 0,0 2 0,0 4 0,2 42 0,-2-9 0,0 40 0,-1-19 0,-2-1 0,2 14 0,-3-9 0,4 5 0,-4-8 0,4-5 0,-4-4 0,4-5 0,-4-3 0,4-9 0,-2 4 0,1-2 0,-1 1 0,0 1 0,-1-3 0,1 0 0,-2-1 0,1 2 0,-1 1 0,2 1 0,-1-1 0,1 3 0,0-5 0,-1 3 0,2-8 0,-2 0 0,3-8 0,-2-2 0,2 0 0,10-3 0,0 2 0,9-6 0,-3-1 0,3 0 0,0 0 0,7 0 0,-2 0 0,10 0 0,2 0 0,10 0 0,-1 0 0,5 0 0,2 0 0,4 0 0,8 0 0,5 2 0,15-1 0,0 1 0,-32-1 0,1 0 0,1 1 0,0-1 0,2 1 0,0-1 0,0 1 0,-1-1 0,38-4 0,-20 3 0,-24-4 0,-17 4 0,-11-3 0,-3 2 0,0-1 0,-2 1 0,-3 0 0,-7 1 0,-1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16.1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418 2453 24575,'-10'-76'0,"-1"-1"0,1 1 0,-1-1 0,-3-3 0,-1 3 0,9 12 0,26-30 0,-11 67 0,11-9 0,-7 19 0,5-3 0,0 3 0,3-4 0,-7 5 0,2 2 0,-3 1 0,1 2 0,2 1 0,1 0 0,-1-1 0,-2 2 0,1-1 0,-4 4 0,-3-2 0,-2 2 0,-1-1 0,-3 0 0,2 3 0,-4-1 0,2 1 0,-4 0 0,-1-5 0,-2 2 0,-3-5 0,0 2 0,-5-4 0,-4-3 0,-2 0 0,1-1 0,0 2 0,2-1 0,-3-2 0,1-3 0,-2 1 0,4-1 0,0 2 0,4 2 0,1 0 0,1 2 0,0-1 0,3 3 0,0 1 0,3 1 0,-1-1 0,3 0 0,0-3 0,0 2 0,0-5 0,1 0 0,1 0 0,0 0 0,1 1 0,1 1 0,1-6 0,0 1 0,2-3 0,-1 1 0,2 3 0,-1 0 0,0 4 0,1-1 0,-1-1 0,0 1 0,1-2 0,-1 6 0,0-4 0,1 0 0,-2-1 0,1-4 0,0 2 0,-3 0 0,4 2 0,-6 2 0,5 0 0,-4 1 0,2 1 0,1 0 0,-1 3 0,-2-2 0,2 2 0,-3 0 0,3 0 0,-2 0 0,1 0 0,0-2 0,1-4 0,1-4 0,-1-1 0,0 2 0,2-4 0,-3 5 0,5-5 0,-5 8 0,1-1 0,0 6 0,-3 4 0,2 1 0,-2 1 0,0 1 0,0-1 0,0 1 0,0 1 0,0-2 0,0 1 0,0-1 0,1 0 0,-1 1 0,2 3 0,-2-3 0,1 1 0,-1-2 0,2-1 0,-2 1 0,0-1 0,0 2 0,0-2 0,0 2 0,0 0 0,-12 11 0,-1 1 0,-10 8 0,2 1 0,-5 3 0,0 3 0,-5 0 0,1-2 0,2-1 0,1-3 0,4 0 0,-2 1 0,3 0 0,-1 0 0,4-1 0,1-2 0,5-1 0,0-3 0,3-1 0,2-1 0,2-3 0,-1 2 0,2-2 0,-1 2 0,-1-1 0,1 0 0,-1 1 0,2-3 0,1 3 0,2-3 0,-1 2 0,0-1 0,-2 0 0,0 0 0,0-1 0,2 2 0,-1-2 0,0 3 0,0-4 0,-1 4 0,26-18 0,-4 7 0,32-20 0,-8 6 0,9-4 0,-7 1 0,-4 4 0,-9 1 0,-7 5 0,-3 1 0,-5 2 0,-1 2 0,-1-1 0,-1 1 0,-3 1 0,0 1 0,-3 0 0,0 2 0,-2-2 0,1 2 0,1-4 0,1 2 0,1-3 0,0 2 0,-2-1 0,2 2 0,-5 2 0,3 0 0,-2-2 0,0 3 0,1-4 0,0 4 0,1-3 0,0 1 0,1 0 0,-1-2 0,-1 2 0,1-2 0,-1 1 0,3-1 0,-2 0 0,2 2 0,-3-1 0,1 1 0,-2 0 0,1-1 0,-1 1 0,3 0 0,-3-1 0,4 1 0,-3 0 0,-1 0 0,1 1 0,-1 1 0,4 7 0,4 2 0,3 8 0,5 2 0,3 3 0,7 5 0,0 0 0,5 3 0,-4-3 0,2 2 0,-4-6 0,-1 3 0,-3-5 0,-2 0 0,-1-2 0,-3-1 0,4 0 0,2 2 0,-1-1 0,3-1 0,-6-1 0,-2-2 0,-2 0 0,-6-5 0,-1-2 0,-4-1 0,-1-2 0,-2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16.162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418 2453 24575,'-10'-76'0,"-1"-1"0,1 1 0,-1-1 0,-3-3 0,-1 3 0,9 12 0,26-30 0,-11 67 0,11-9 0,-7 19 0,5-3 0,0 3 0,3-4 0,-7 5 0,2 2 0,-3 1 0,1 2 0,2 1 0,1 0 0,-1-1 0,-2 2 0,1-1 0,-4 4 0,-3-2 0,-2 2 0,-1-1 0,-3 0 0,2 3 0,-4-1 0,2 1 0,-4 0 0,-1-5 0,-2 2 0,-3-5 0,0 2 0,-5-4 0,-4-3 0,-2 0 0,1-1 0,0 2 0,2-1 0,-3-2 0,1-3 0,-2 1 0,4-1 0,0 2 0,4 2 0,1 0 0,1 2 0,0-1 0,3 3 0,0 1 0,3 1 0,-1-1 0,3 0 0,0-3 0,0 2 0,0-5 0,1 0 0,1 0 0,0 0 0,1 1 0,1 1 0,1-6 0,0 1 0,2-3 0,-1 1 0,2 3 0,-1 0 0,0 4 0,1-1 0,-1-1 0,0 1 0,1-2 0,-1 6 0,0-4 0,1 0 0,-2-1 0,1-4 0,0 2 0,-3 0 0,4 2 0,-6 2 0,5 0 0,-4 1 0,2 1 0,1 0 0,-1 3 0,-2-2 0,2 2 0,-3 0 0,3 0 0,-2 0 0,1 0 0,0-2 0,1-4 0,1-4 0,-1-1 0,0 2 0,2-4 0,-3 5 0,5-5 0,-5 8 0,1-1 0,0 6 0,-3 4 0,2 1 0,-2 1 0,0 1 0,0-1 0,0 1 0,0 1 0,0-2 0,0 1 0,0-1 0,1 0 0,-1 1 0,2 3 0,-2-3 0,1 1 0,-1-2 0,2-1 0,-2 1 0,0-1 0,0 2 0,0-2 0,0 2 0,0 0 0,-12 11 0,-1 1 0,-10 8 0,2 1 0,-5 3 0,0 3 0,-5 0 0,1-2 0,2-1 0,1-3 0,4 0 0,-2 1 0,3 0 0,-1 0 0,4-1 0,1-2 0,5-1 0,0-3 0,3-1 0,2-1 0,2-3 0,-1 2 0,2-2 0,-1 2 0,-1-1 0,1 0 0,-1 1 0,2-3 0,1 3 0,2-3 0,-1 2 0,0-1 0,-2 0 0,0 0 0,0-1 0,2 2 0,-1-2 0,0 3 0,0-4 0,-1 4 0,26-18 0,-4 7 0,32-20 0,-8 6 0,9-4 0,-7 1 0,-4 4 0,-9 1 0,-7 5 0,-3 1 0,-5 2 0,-1 2 0,-1-1 0,-1 1 0,-3 1 0,0 1 0,-3 0 0,0 2 0,-2-2 0,1 2 0,1-4 0,1 2 0,1-3 0,0 2 0,-2-1 0,2 2 0,-5 2 0,3 0 0,-2-2 0,0 3 0,1-4 0,0 4 0,1-3 0,0 1 0,1 0 0,-1-2 0,-1 2 0,1-2 0,-1 1 0,3-1 0,-2 0 0,2 2 0,-3-1 0,1 1 0,-2 0 0,1-1 0,-1 1 0,3 0 0,-3-1 0,4 1 0,-3 0 0,-1 0 0,1 1 0,-1 1 0,4 7 0,4 2 0,3 8 0,5 2 0,3 3 0,7 5 0,0 0 0,5 3 0,-4-3 0,2 2 0,-4-6 0,-1 3 0,-3-5 0,-2 0 0,-1-2 0,-3-1 0,4 0 0,2 2 0,-1-1 0,3-1 0,-6-1 0,-2-2 0,-2 0 0,-6-5 0,-1-2 0,-4-1 0,-1-2 0,-2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23.756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 24575,'11'50'0,"-1"-4"0,-1-9 0,1 0 0,2 9 0,-2-2 0,0 4 0,-1-7 0,-1 0 0,0-11 0,-3-2 0,-2-8 0,-1-2 0,-1-2 0,1-5 0,-2 0 0,3-2 0,-3-2 0,2-2 0,-1 1 0,-1 1 0,3-2 0,-3 2 0,2-3 0,-1 2 0,-1 1 0,3 3 0,-1 3 0,0-3 0,0 1 0,-1-3 0,1 2 0,0 1 0,0 0 0,1 0 0,-2-1 0,1-4 0,7-24 0,-2 1 0,7-21 0,-5 7 0,0 3 0,0-5 0,-3 1 0,2-2 0,-2 0 0,2 0 0,-3 3 0,2-3 0,-1 2 0,-1 6 0,0 3 0,-2 5 0,1 1 0,-1 3 0,0 4 0,0 1 0,-1 2 0,2-3 0,-1 0 0,5 0 0,0 1 0,2 1 0,2 1 0,0 2 0,5 0 0,4 2 0,2 1 0,-2 0 0,-5 2 0,-6 0 0,-4 0 0,-1 0 0,-1 0 0,3 2 0,-1-1 0,5 4 0,-2 0 0,2 3 0,-2 1 0,-1 1 0,2 3 0,-4 0 0,3 1 0,0 6 0,1 1 0,-1 3 0,0 0 0,-2-3 0,3 0 0,-3-3 0,3 5 0,-3 0 0,0 1 0,-1 2 0,-2-6 0,2 6 0,-1-4 0,2 5 0,-1-1 0,0-1 0,-2-4 0,-1-10 0,0-8 0,3-14 0,1-2 0,2-9 0,1 4 0,0-4 0,-1 0 0,2-1 0,-2-3 0,2-1 0,1-5 0,0 0 0,4-4 0,0-1 0,7-8 0,1 0 0,3 1 0,-3 6 0,-5 12 0,-4 3 0,-4 10 0,1 0 0,-1 3 0,0 2 0,2 0 0,-1 3 0,0 0 0,-1 2 0,2 1 0,3 1 0,6 1 0,1 0 0,3 0 0,-5 0 0,-4 1 0,-5 0 0,-5 1 0,0 0 0,-2 4 0,4 4 0,1 3 0,2 1 0,0 2 0,-2 2 0,0 1 0,-2 5 0,-1-2 0,-2 0 0,0 1 0,-2-3 0,-1 8 0,-1-2 0,1 5 0,-2 0 0,2-2 0,0 5 0,-2-5 0,3-2 0,-3-1 0,3-4 0,-2 2 0,0 0 0,-1-5 0,2-4 0,-2-7 0,6-5 0,-1-1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24.7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 1 24575,'-4'25'0,"1"10"0,3 13 0,0 18 0,0 16 0,0-1 0,3 18 0,-1-48 0,1 0 0,1 6 0,0 2 0,3 5 0,0 1 0,-1-5 0,-1 0 0,2 2 0,0-2 0,-3-8 0,-1-3 0,3 33 0,-3-20 0,0-18 0,-1-12 0,-1-12 0,-1-14 0,0-6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26.175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1 385 24575,'11'-18'0,"-2"2"0,1 5 0,1 0 0,4-3 0,12-6 0,10-7 0,13-5 0,15-5 0,2-1 0,7-1 0,-11 6 0,-1 4 0,-17 9 0,22 1 0,-35 8 0,13 3 0,-30 7 0,3 1 0,7 1 0,7 3 0,2 0 0,-4 3 0,-6-2 0,-11 0 0,-2-1 0,-5 1 0,0-2 0,-1 5 0,1-1 0,1 5 0,-1 0 0,1 7 0,-2 0 0,-2 6 0,0 1 0,-1 1 0,0 2 0,-2 2 0,0-6 0,0 3 0,-1-8 0,-3-1 0,-1-2 0,-3-1 0,-3 2 0,-4 4 0,-4 0 0,-8 4 0,-6-4 0,-15 2 0,-9-7 0,0 0 0,4-6 0,14-3 0,8-3 0,4-2 0,5 1 0,-4-1 0,-1 1 0,-5-2 0,3 1 0,5-3 0,9 2 0,11-2 0,19-2 0,-8 1 0,10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29.673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779 252 24575,'-5'-21'0,"0"4"0,0 8 0,0-1 0,-1-1 0,-1-2 0,-1-2 0,0 2 0,-3-3 0,-2 3 0,-6-4 0,-3-1 0,0 3 0,-3-4 0,7 10 0,-3-3 0,5 5 0,4 4 0,-16-3 0,9 4 0,-16-2 0,10 3 0,-3 1 0,0 0 0,-3 1 0,4 0 0,2 2 0,1-3 0,2 3 0,-2 0 0,-3 5 0,4 2 0,-1 1 0,5 0 0,0 0 0,3 1 0,0 1 0,3 0 0,1 3 0,-1 1 0,4 1 0,0 2 0,2 0 0,0 0 0,2 5 0,0 0 0,1 2 0,2-4 0,1-4 0,-1-4 0,2 1 0,-2-3 0,2 0 0,0-4 0,0 1 0,0-1 0,0 1 0,0 1 0,0-3 0,0 3 0,2-2 0,-1 3 0,4-1 0,-2 2 0,5 2 0,0-1 0,2 1 0,4-1 0,-1-2 0,3-1 0,4-1 0,-2-1 0,12 0 0,-2 1 0,4-4 0,-6 1 0,-5-5 0,-4-1 0,-1-1 0,0-1 0,2-1 0,0-1 0,1-2 0,0-1 0,1-3 0,0-2 0,-4-1 0,1-1 0,-3-4 0,2 0 0,-2-8 0,1 1 0,-2-3 0,2 0 0,-1 3 0,-3 3 0,-1 5 0,-6 4 0,1 1 0,-2 3 0,-1 0 0,0 0 0,-1 2 0,0 20 0,1 0 0,0 18 0,3-6 0,-1-1 0,2-1 0,-1-4 0,1-1 0,2-2 0,0 0 0,3-1 0,1 1 0,1-3 0,-1-1 0,0-2 0,0-3 0,-2 0 0,3-2 0,1 2 0,2-1 0,4 1 0,-4-3 0,3-1 0,-5-2 0,6-1 0,-1-1 0,6 0 0,-1 0 0,0-1 0,0-1 0,3-4 0,-2 1 0,3-4 0,3-2 0,7-11 0,2-3 0,5-18 0,-5 4 0,4-14 0,-9 7 0,-4-1 0,-12 14 0,-10 11 0,-5 11 0,-2 9 0,-1 27 0,5 4 0,3 26 0,4 3 0,-1 1 0,2 2 0,-4-8 0,0-9 0,-4-12 0,-1-8 0,-2-9 0,-2-4 0,1-4 0,-2 1 0,0 0 0,0 2 0,1 0 0,0-2 0,0 0 0,-1-4 0,0 1 0,0 1 0,0-2 0,0-23 0,-4-19 0,3-24 0,-8-24 0,3-5 0,1 40 0,0 1 0,-3-46 0,-2 13 0,5 12 0,-1 16 0,4 9 0,0 17 0,2 11 0,0 9 0,1 7 0,7-2 0,2 2 0,5-3 0,-4 3 0,-3-1 0,-4 3 0,1-2 0,4 2 0,13 2 0,9-2 0,8 4 0,-8-4 0,-7 2 0,-12-2 0,-1 0 0,-3 0 0,3 0 0,0 0 0,3 0 0,0-2 0,0 2 0,-4-1 0,-2 1 0,-5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26T16:36:36.334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389 586 24575,'28'0'0,"6"-3"0,5-2 0,7-3 0,14-3 0,3 0 0,16-3 0,-10 2 0,-1-1 0,-18 0 0,-6 1 0,-8-3 0,0-2 0,1-2 0,-2-2 0,0 0 0,-10 2 0,-6 0 0,-8 5 0,-7-2 0,-2 3 0,-4-5 0,-3 0 0,0-1 0,-8-4 0,-6-2 0,-8 0 0,-9-6 0,-2 6 0,-2-3 0,2 3 0,1 2 0,6 4 0,6 6 0,4 7 0,2-1 0,3 5 0,-1-1 0,2 3 0,-3 0 0,-4 0 0,-3 0 0,-6 0 0,1 0 0,-1 2 0,1 2 0,6-1 0,1 2 0,7-2 0,-1 0 0,-2 2 0,-3 2 0,-5 3 0,2 5 0,-5 5 0,2 3 0,-2 6 0,-3 1 0,3 3 0,-4-1 0,1 4 0,1 0 0,4 4 0,0 1 0,9-2 0,1-1 0,5 1 0,0-2 0,3-1 0,1-7 0,2-3 0,0-4 0,0 4 0,0-1 0,0 4 0,0 0 0,1 0 0,2 0 0,1-5 0,3-2 0,-2-7 0,2-1 0,0-4 0,0 1 0,0-1 0,2 1 0,1 0 0,3 3 0,6 5 0,8 3 0,9 7 0,9-3 0,5 0 0,9-3 0,-2-7 0,29 5 0,-29-12 0,5 0 0,23 1 0,7-2-694,-15-2 0,2-1 0,3-1 694,7 0 0,2 0 0,-2-2 0,-5 0 0,-1-1 0,-4 0-63,21 0 0,-8-1 63,-29-1 0,-7-2 0,19-4 0,-31 0 0,-11 1 0,-13 2 0,-8 3 0,-4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390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1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D4803-6880-4D4E-B123-E6AAB60FBCC0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235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5" Type="http://schemas.openxmlformats.org/officeDocument/2006/relationships/image" Target="../media/image3.tiff"/><Relationship Id="rId4" Type="http://schemas.openxmlformats.org/officeDocument/2006/relationships/hyperlink" Target="https://drive.google.com/drive/folders/1zxW2bmrCPPOxSXU91ue4tCt80xTXuKl-?usp=shari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12.xml"/><Relationship Id="rId26" Type="http://schemas.openxmlformats.org/officeDocument/2006/relationships/image" Target="../media/image38.png"/><Relationship Id="rId3" Type="http://schemas.openxmlformats.org/officeDocument/2006/relationships/image" Target="../media/image27.png"/><Relationship Id="rId21" Type="http://schemas.openxmlformats.org/officeDocument/2006/relationships/customXml" Target="../ink/ink14.xml"/><Relationship Id="rId34" Type="http://schemas.openxmlformats.org/officeDocument/2006/relationships/image" Target="../media/image42.png"/><Relationship Id="rId7" Type="http://schemas.openxmlformats.org/officeDocument/2006/relationships/image" Target="../media/image29.png"/><Relationship Id="rId12" Type="http://schemas.openxmlformats.org/officeDocument/2006/relationships/customXml" Target="../ink/ink9.xml"/><Relationship Id="rId17" Type="http://schemas.openxmlformats.org/officeDocument/2006/relationships/image" Target="../media/image34.png"/><Relationship Id="rId25" Type="http://schemas.openxmlformats.org/officeDocument/2006/relationships/customXml" Target="../ink/ink16.xml"/><Relationship Id="rId33" Type="http://schemas.openxmlformats.org/officeDocument/2006/relationships/customXml" Target="../ink/ink20.xml"/><Relationship Id="rId2" Type="http://schemas.openxmlformats.org/officeDocument/2006/relationships/customXml" Target="../ink/ink4.xml"/><Relationship Id="rId16" Type="http://schemas.openxmlformats.org/officeDocument/2006/relationships/customXml" Target="../ink/ink11.xml"/><Relationship Id="rId20" Type="http://schemas.openxmlformats.org/officeDocument/2006/relationships/customXml" Target="../ink/ink13.xml"/><Relationship Id="rId29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31.png"/><Relationship Id="rId24" Type="http://schemas.openxmlformats.org/officeDocument/2006/relationships/image" Target="../media/image37.png"/><Relationship Id="rId32" Type="http://schemas.openxmlformats.org/officeDocument/2006/relationships/image" Target="../media/image4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customXml" Target="../ink/ink15.xml"/><Relationship Id="rId28" Type="http://schemas.openxmlformats.org/officeDocument/2006/relationships/image" Target="../media/image39.png"/><Relationship Id="rId10" Type="http://schemas.openxmlformats.org/officeDocument/2006/relationships/customXml" Target="../ink/ink8.xml"/><Relationship Id="rId19" Type="http://schemas.openxmlformats.org/officeDocument/2006/relationships/image" Target="../media/image35.png"/><Relationship Id="rId31" Type="http://schemas.openxmlformats.org/officeDocument/2006/relationships/customXml" Target="../ink/ink19.xml"/><Relationship Id="rId4" Type="http://schemas.openxmlformats.org/officeDocument/2006/relationships/customXml" Target="../ink/ink5.xml"/><Relationship Id="rId9" Type="http://schemas.openxmlformats.org/officeDocument/2006/relationships/image" Target="../media/image30.png"/><Relationship Id="rId14" Type="http://schemas.openxmlformats.org/officeDocument/2006/relationships/customXml" Target="../ink/ink10.xml"/><Relationship Id="rId22" Type="http://schemas.openxmlformats.org/officeDocument/2006/relationships/image" Target="../media/image36.png"/><Relationship Id="rId27" Type="http://schemas.openxmlformats.org/officeDocument/2006/relationships/customXml" Target="../ink/ink17.xml"/><Relationship Id="rId30" Type="http://schemas.openxmlformats.org/officeDocument/2006/relationships/image" Target="../media/image40.png"/><Relationship Id="rId8" Type="http://schemas.openxmlformats.org/officeDocument/2006/relationships/customXml" Target="../ink/ink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bin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4.emf"/><Relationship Id="rId5" Type="http://schemas.openxmlformats.org/officeDocument/2006/relationships/oleObject" Target="../embeddings/oleObject2.bin"/><Relationship Id="rId4" Type="http://schemas.openxmlformats.org/officeDocument/2006/relationships/audio" Target="../media/audio2.bin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.bin"/><Relationship Id="rId4" Type="http://schemas.openxmlformats.org/officeDocument/2006/relationships/audio" Target="../media/audio3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bin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7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950005" y="5135940"/>
            <a:ext cx="498245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48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735051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-55974"/>
            <a:ext cx="1524000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5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615E3-6470-8849-80BB-D0C23904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6" y="7257498"/>
            <a:ext cx="6868886" cy="1810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731819-1EE7-D748-89EF-82179EBFD663}"/>
              </a:ext>
            </a:extLst>
          </p:cNvPr>
          <p:cNvSpPr txBox="1"/>
          <p:nvPr/>
        </p:nvSpPr>
        <p:spPr>
          <a:xfrm>
            <a:off x="5486400" y="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46423-77A4-AA4D-AFE9-F29BE1D78714}"/>
              </a:ext>
            </a:extLst>
          </p:cNvPr>
          <p:cNvSpPr txBox="1"/>
          <p:nvPr/>
        </p:nvSpPr>
        <p:spPr>
          <a:xfrm>
            <a:off x="1773637" y="6682265"/>
            <a:ext cx="3486852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LUNES 17:00-17:45 </a:t>
            </a:r>
            <a:r>
              <a:rPr lang="en-US" b="1" dirty="0">
                <a:solidFill>
                  <a:srgbClr val="C00000"/>
                </a:solidFill>
              </a:rPr>
              <a:t>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883A7-A556-744E-B84C-A14722E0A966}"/>
              </a:ext>
            </a:extLst>
          </p:cNvPr>
          <p:cNvSpPr/>
          <p:nvPr/>
        </p:nvSpPr>
        <p:spPr>
          <a:xfrm>
            <a:off x="12231" y="2885823"/>
            <a:ext cx="6857999" cy="2185214"/>
          </a:xfrm>
          <a:prstGeom prst="rect">
            <a:avLst/>
          </a:prstGeom>
          <a:solidFill>
            <a:srgbClr val="FFFF00"/>
          </a:solidFill>
          <a:ln w="857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Usted está conectad@. </a:t>
            </a:r>
            <a:r>
              <a:rPr lang="en-US" sz="36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itchFamily="2" charset="2"/>
              </a:rPr>
              <a:t></a:t>
            </a:r>
            <a:endParaRPr lang="en-US" sz="3600" b="1">
              <a:solidFill>
                <a:srgbClr val="C00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La clase empezará dentro de poco</a:t>
            </a:r>
          </a:p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(17:00pm EST, hora de Middlebury)</a:t>
            </a:r>
            <a:endParaRPr lang="en-US" sz="3600" b="1">
              <a:solidFill>
                <a:schemeClr val="accent6">
                  <a:lumMod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756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 Black"/>
              <a:cs typeface="Arial Black"/>
            </a:endParaRPr>
          </a:p>
          <a:p>
            <a:r>
              <a:rPr lang="en-US" sz="6000">
                <a:latin typeface="Arial Black"/>
                <a:cs typeface="Arial Black"/>
              </a:rPr>
              <a:t> </a:t>
            </a:r>
            <a:r>
              <a:rPr lang="en-US" sz="7200">
                <a:latin typeface="Arial Black"/>
                <a:cs typeface="Arial Black"/>
              </a:rPr>
              <a:t>REPASO</a:t>
            </a:r>
            <a:endParaRPr kumimoji="0" 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2F2A59FE-191E-444F-902A-EE950367E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040441"/>
            <a:ext cx="6858000" cy="1200329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EJERCICIOS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0F35F-8A0F-6D43-B1D3-6B6C98116F1C}"/>
              </a:ext>
            </a:extLst>
          </p:cNvPr>
          <p:cNvSpPr txBox="1"/>
          <p:nvPr/>
        </p:nvSpPr>
        <p:spPr>
          <a:xfrm>
            <a:off x="1551215" y="5105400"/>
            <a:ext cx="433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https://drive.google.com/drive/folders/1zxW2bmrCPPOxSXU91ue4tCt80xTXuKl-?usp=sharing</a:t>
            </a:r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7DDE1E9-0298-624F-B553-D81272BBEAA0}"/>
              </a:ext>
            </a:extLst>
          </p:cNvPr>
          <p:cNvSpPr/>
          <p:nvPr/>
        </p:nvSpPr>
        <p:spPr bwMode="auto">
          <a:xfrm>
            <a:off x="2948635" y="39632"/>
            <a:ext cx="3867858" cy="2964802"/>
          </a:xfrm>
          <a:prstGeom prst="wedgeRoundRectCallout">
            <a:avLst>
              <a:gd name="adj1" fmla="val -43702"/>
              <a:gd name="adj2" fmla="val 128904"/>
              <a:gd name="adj3" fmla="val 16667"/>
            </a:avLst>
          </a:prstGeom>
          <a:solidFill>
            <a:srgbClr val="FFFF00"/>
          </a:solidFill>
          <a:ln w="603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Times" charset="0"/>
                <a:ea typeface="ＭＳ Ｐゴシック" charset="0"/>
              </a:rPr>
              <a:t>Por favor, baje</a:t>
            </a:r>
            <a:r>
              <a:rPr lang="en-US" sz="2800"/>
              <a:t> (‘download’) </a:t>
            </a:r>
            <a:r>
              <a:rPr lang="en-US" sz="2800">
                <a:solidFill>
                  <a:srgbClr val="C00000"/>
                </a:solidFill>
              </a:rPr>
              <a:t>los</a:t>
            </a:r>
            <a:r>
              <a:rPr lang="en-US" sz="2800"/>
              <a:t> </a:t>
            </a:r>
            <a:r>
              <a:rPr lang="en-US" sz="2800" b="1">
                <a:solidFill>
                  <a:srgbClr val="C00000"/>
                </a:solidFill>
              </a:rPr>
              <a:t>ejercicios</a:t>
            </a:r>
            <a:r>
              <a:rPr lang="en-US" sz="2800"/>
              <a:t> en este Google Drive a su compu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b="1"/>
              <a:t>(</a:t>
            </a:r>
            <a:r>
              <a:rPr lang="en-US" sz="2800" b="1" u="sng"/>
              <a:t>antes</a:t>
            </a:r>
            <a:r>
              <a:rPr lang="en-US" sz="2800"/>
              <a:t> de clase)</a:t>
            </a:r>
            <a:endParaRPr kumimoji="0" 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E6B13-C4BD-D94A-A826-987E35B2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01345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4982B88-23B7-D649-A210-BE131DA6BC07}"/>
              </a:ext>
            </a:extLst>
          </p:cNvPr>
          <p:cNvSpPr txBox="1"/>
          <p:nvPr/>
        </p:nvSpPr>
        <p:spPr>
          <a:xfrm>
            <a:off x="381000" y="6517234"/>
            <a:ext cx="5917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El mismo link está en el </a:t>
            </a:r>
            <a:r>
              <a:rPr lang="en-US" b="1"/>
              <a:t>CHAT</a:t>
            </a:r>
            <a:r>
              <a:rPr lang="en-US"/>
              <a:t> de su ZOOM.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8EF76-04A7-0942-9789-B9619224208A}"/>
              </a:ext>
            </a:extLst>
          </p:cNvPr>
          <p:cNvSpPr txBox="1"/>
          <p:nvPr/>
        </p:nvSpPr>
        <p:spPr>
          <a:xfrm>
            <a:off x="0" y="8218548"/>
            <a:ext cx="6858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>
                <a:solidFill>
                  <a:srgbClr val="530AF4"/>
                </a:solidFill>
              </a:rPr>
              <a:t>Archivo que Ud. necesita bajar:</a:t>
            </a:r>
          </a:p>
          <a:p>
            <a:pPr algn="ctr"/>
            <a:r>
              <a:rPr lang="en-US" b="1">
                <a:solidFill>
                  <a:srgbClr val="C00000"/>
                </a:solidFill>
              </a:rPr>
              <a:t>Clínica de pron. #4 --EJERCICIOS— “rrrrrr”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5D4226E-7FAC-ED4F-AE4F-B38D79E001AC}"/>
                  </a:ext>
                </a:extLst>
              </p14:cNvPr>
              <p14:cNvContentPartPr/>
              <p14:nvPr/>
            </p14:nvContentPartPr>
            <p14:xfrm>
              <a:off x="479634" y="1450914"/>
              <a:ext cx="2449800" cy="5066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5D4226E-7FAC-ED4F-AE4F-B38D79E001A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3634" y="1414911"/>
                <a:ext cx="2521440" cy="51379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26488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15" y="8308791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4724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6248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030" y="7960682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4648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27198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50275" y="5017382"/>
            <a:ext cx="55819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-55974"/>
            <a:ext cx="1524000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5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615E3-6470-8849-80BB-D0C239048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" y="7374588"/>
            <a:ext cx="6868886" cy="1810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731819-1EE7-D748-89EF-82179EBFD663}"/>
              </a:ext>
            </a:extLst>
          </p:cNvPr>
          <p:cNvSpPr txBox="1"/>
          <p:nvPr/>
        </p:nvSpPr>
        <p:spPr>
          <a:xfrm>
            <a:off x="5486400" y="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46423-77A4-AA4D-AFE9-F29BE1D78714}"/>
              </a:ext>
            </a:extLst>
          </p:cNvPr>
          <p:cNvSpPr txBox="1"/>
          <p:nvPr/>
        </p:nvSpPr>
        <p:spPr>
          <a:xfrm>
            <a:off x="949693" y="6799355"/>
            <a:ext cx="5134740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LUNES 17:00-17:45 </a:t>
            </a:r>
            <a:r>
              <a:rPr lang="en-US" sz="3600" b="1" dirty="0">
                <a:solidFill>
                  <a:srgbClr val="C00000"/>
                </a:solidFill>
              </a:rPr>
              <a:t>EST</a:t>
            </a:r>
          </a:p>
        </p:txBody>
      </p:sp>
    </p:spTree>
    <p:extLst>
      <p:ext uri="{BB962C8B-B14F-4D97-AF65-F5344CB8AC3E}">
        <p14:creationId xmlns:p14="http://schemas.microsoft.com/office/powerpoint/2010/main" val="311634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4353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B1C522-41E7-754C-83DC-33A259B9381C}"/>
              </a:ext>
            </a:extLst>
          </p:cNvPr>
          <p:cNvSpPr txBox="1"/>
          <p:nvPr/>
        </p:nvSpPr>
        <p:spPr>
          <a:xfrm>
            <a:off x="685800" y="762000"/>
            <a:ext cx="5513049" cy="3631763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500" b="1"/>
              <a:t>“b, d, g”</a:t>
            </a:r>
          </a:p>
          <a:p>
            <a:pPr algn="ctr"/>
            <a:r>
              <a:rPr lang="en-US" sz="11500" b="1">
                <a:solidFill>
                  <a:srgbClr val="FF0000"/>
                </a:solidFill>
              </a:rPr>
              <a:t>suave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80986-0BF3-F74F-8C75-F8BDC64A78B2}"/>
              </a:ext>
            </a:extLst>
          </p:cNvPr>
          <p:cNvSpPr txBox="1"/>
          <p:nvPr/>
        </p:nvSpPr>
        <p:spPr>
          <a:xfrm>
            <a:off x="990600" y="5410200"/>
            <a:ext cx="1638590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/>
              <a:t>ro</a:t>
            </a:r>
            <a:r>
              <a:rPr lang="en-US" sz="6000" b="1">
                <a:solidFill>
                  <a:srgbClr val="FF0000"/>
                </a:solidFill>
              </a:rPr>
              <a:t>b</a:t>
            </a:r>
            <a:r>
              <a:rPr lang="en-US" sz="6000"/>
              <a:t>o</a:t>
            </a:r>
          </a:p>
          <a:p>
            <a:r>
              <a:rPr lang="en-US" sz="6000"/>
              <a:t>la</a:t>
            </a:r>
            <a:r>
              <a:rPr lang="en-US" sz="6000" b="1">
                <a:solidFill>
                  <a:srgbClr val="FF0000"/>
                </a:solidFill>
              </a:rPr>
              <a:t>d</a:t>
            </a:r>
            <a:r>
              <a:rPr lang="en-US" sz="6000"/>
              <a:t>o</a:t>
            </a:r>
          </a:p>
          <a:p>
            <a:r>
              <a:rPr lang="en-US" sz="6000"/>
              <a:t>di</a:t>
            </a:r>
            <a:r>
              <a:rPr lang="en-US" sz="6000" b="1">
                <a:solidFill>
                  <a:srgbClr val="FF0000"/>
                </a:solidFill>
              </a:rPr>
              <a:t>g</a:t>
            </a:r>
            <a:r>
              <a:rPr lang="en-US" sz="6000"/>
              <a:t>o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FEA3B382-58AA-FF4A-991E-512DAC5B603A}"/>
              </a:ext>
            </a:extLst>
          </p:cNvPr>
          <p:cNvSpPr/>
          <p:nvPr/>
        </p:nvSpPr>
        <p:spPr bwMode="auto">
          <a:xfrm>
            <a:off x="1505095" y="4422692"/>
            <a:ext cx="609600" cy="86403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3B613BCF-3D95-6543-A47E-A2FF980C3F57}"/>
              </a:ext>
            </a:extLst>
          </p:cNvPr>
          <p:cNvSpPr/>
          <p:nvPr/>
        </p:nvSpPr>
        <p:spPr bwMode="auto">
          <a:xfrm>
            <a:off x="4438507" y="4422692"/>
            <a:ext cx="609600" cy="864037"/>
          </a:xfrm>
          <a:prstGeom prst="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F9623D-666B-3E45-8353-BF51A153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5410200"/>
            <a:ext cx="5088572" cy="28623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AD1FCB-3F54-364E-B847-62410B928592}"/>
              </a:ext>
            </a:extLst>
          </p:cNvPr>
          <p:cNvSpPr txBox="1"/>
          <p:nvPr/>
        </p:nvSpPr>
        <p:spPr>
          <a:xfrm>
            <a:off x="3552344" y="8272522"/>
            <a:ext cx="2991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2">
                    <a:lumMod val="75000"/>
                  </a:schemeClr>
                </a:solidFill>
              </a:rPr>
              <a:t>Medio     </a:t>
            </a:r>
            <a:r>
              <a:rPr lang="en-US" sz="3200" b="1">
                <a:solidFill>
                  <a:schemeClr val="bg2">
                    <a:lumMod val="75000"/>
                  </a:schemeClr>
                </a:solidFill>
              </a:rPr>
              <a:t>borracho</a:t>
            </a:r>
            <a:endParaRPr lang="en-US" b="1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8557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5240" y="5715"/>
            <a:ext cx="6858000" cy="166199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950" dirty="0" err="1">
                <a:solidFill>
                  <a:srgbClr val="FF0000"/>
                </a:solidFill>
                <a:latin typeface="Arial Black"/>
              </a:rPr>
              <a:t>Articula</a:t>
            </a:r>
            <a:r>
              <a:rPr lang="en-US" sz="6600" dirty="0">
                <a:solidFill>
                  <a:srgbClr val="FF0000"/>
                </a:solidFill>
                <a:latin typeface="Arial Black"/>
              </a:rPr>
              <a:t> </a:t>
            </a:r>
          </a:p>
          <a:p>
            <a:pPr algn="ctr">
              <a:defRPr/>
            </a:pPr>
            <a:r>
              <a:rPr lang="en-US" sz="3600" dirty="0">
                <a:solidFill>
                  <a:srgbClr val="FF0000"/>
                </a:solidFill>
                <a:latin typeface="Arial Black"/>
              </a:rPr>
              <a:t>en </a:t>
            </a:r>
            <a:r>
              <a:rPr lang="en-US" sz="3600" dirty="0" err="1">
                <a:solidFill>
                  <a:srgbClr val="FF0000"/>
                </a:solidFill>
                <a:latin typeface="Arial Black"/>
              </a:rPr>
              <a:t>voz</a:t>
            </a:r>
            <a:r>
              <a:rPr lang="en-US" sz="3600" dirty="0">
                <a:solidFill>
                  <a:srgbClr val="FF0000"/>
                </a:solidFill>
                <a:latin typeface="Arial Black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 Black"/>
              </a:rPr>
              <a:t>alta</a:t>
            </a:r>
            <a:endParaRPr lang="en-US" sz="6600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2667000"/>
            <a:ext cx="311174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28625" indent="-428625">
              <a:buFont typeface="Arial"/>
              <a:buChar char="•"/>
              <a:defRPr/>
            </a:pPr>
            <a:r>
              <a:rPr lang="es-ES" sz="7200" dirty="0">
                <a:latin typeface="Palatino" charset="0"/>
              </a:rPr>
              <a:t>pa</a:t>
            </a:r>
            <a:r>
              <a:rPr lang="es-ES" sz="7200" b="1" u="sng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es-ES" sz="7200" dirty="0">
                <a:latin typeface="Palatino" charset="0"/>
              </a:rPr>
              <a:t>o  </a:t>
            </a:r>
            <a:endParaRPr lang="es-CR" sz="7200" dirty="0">
              <a:latin typeface="Palatino" charset="0"/>
            </a:endParaRPr>
          </a:p>
          <a:p>
            <a:pPr marL="428625" indent="-428625">
              <a:buFont typeface="Arial"/>
              <a:buChar char="•"/>
              <a:defRPr/>
            </a:pPr>
            <a:r>
              <a:rPr lang="es-ES" sz="7200" dirty="0">
                <a:latin typeface="Palatino" charset="0"/>
              </a:rPr>
              <a:t>sa</a:t>
            </a:r>
            <a:r>
              <a:rPr lang="es-ES" sz="7200" b="1" u="sng" dirty="0">
                <a:solidFill>
                  <a:srgbClr val="FF0000"/>
                </a:solidFill>
                <a:latin typeface="Palatino" charset="0"/>
              </a:rPr>
              <a:t>b</a:t>
            </a:r>
            <a:r>
              <a:rPr lang="es-ES" sz="7200" dirty="0">
                <a:latin typeface="Palatino" charset="0"/>
              </a:rPr>
              <a:t>io</a:t>
            </a:r>
            <a:endParaRPr lang="es-CR" sz="7200" dirty="0">
              <a:latin typeface="Palatino" charset="0"/>
            </a:endParaRPr>
          </a:p>
          <a:p>
            <a:pPr marL="428625" indent="-428625">
              <a:buFont typeface="Arial"/>
              <a:buChar char="•"/>
              <a:defRPr/>
            </a:pPr>
            <a:r>
              <a:rPr lang="es-ES" sz="7200" dirty="0">
                <a:latin typeface="Palatino" charset="0"/>
              </a:rPr>
              <a:t>sua</a:t>
            </a:r>
            <a:r>
              <a:rPr lang="es-ES" sz="7200" b="1" u="sng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es-ES" sz="7200" dirty="0">
                <a:latin typeface="Palatino" charset="0"/>
              </a:rPr>
              <a:t>e</a:t>
            </a:r>
            <a:endParaRPr lang="es-CR" sz="7200" dirty="0">
              <a:latin typeface="Palatino" charset="0"/>
            </a:endParaRPr>
          </a:p>
          <a:p>
            <a:pPr marL="428625" indent="-428625">
              <a:buFont typeface="Arial"/>
              <a:buChar char="•"/>
              <a:defRPr/>
            </a:pPr>
            <a:r>
              <a:rPr lang="es-ES" sz="7200" dirty="0">
                <a:latin typeface="Palatino" charset="0"/>
              </a:rPr>
              <a:t>cue</a:t>
            </a:r>
            <a:r>
              <a:rPr lang="es-ES" sz="7200" b="1" u="sng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es-ES" sz="7200" dirty="0">
                <a:latin typeface="Palatino" charset="0"/>
              </a:rPr>
              <a:t>a</a:t>
            </a:r>
            <a:endParaRPr lang="es-CR" sz="7200" dirty="0">
              <a:latin typeface="Palatino" charset="0"/>
            </a:endParaRPr>
          </a:p>
          <a:p>
            <a:pPr marL="428625" indent="-428625">
              <a:buFont typeface="Arial"/>
              <a:buChar char="•"/>
              <a:defRPr/>
            </a:pPr>
            <a:r>
              <a:rPr lang="es-ES" sz="7200" dirty="0">
                <a:latin typeface="Palatino" charset="0"/>
              </a:rPr>
              <a:t>la</a:t>
            </a:r>
            <a:r>
              <a:rPr lang="es-ES" sz="7200" b="1" u="sng" dirty="0">
                <a:solidFill>
                  <a:srgbClr val="FF0000"/>
                </a:solidFill>
                <a:latin typeface="Palatino" charset="0"/>
              </a:rPr>
              <a:t>b</a:t>
            </a:r>
            <a:r>
              <a:rPr lang="es-ES" sz="7200" dirty="0">
                <a:latin typeface="Palatino" charset="0"/>
              </a:rPr>
              <a:t>ios</a:t>
            </a:r>
            <a:endParaRPr lang="en-US" sz="7200" dirty="0">
              <a:latin typeface="Palatino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CB02018-5C5F-A744-B994-5C73C8A9C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1556" y="4754931"/>
            <a:ext cx="2480166" cy="12003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>
                <a:solidFill>
                  <a:srgbClr val="FFFF00"/>
                </a:solidFill>
                <a:latin typeface="SILDoulos IPA93" charset="0"/>
              </a:rPr>
              <a:t>suave</a:t>
            </a:r>
            <a:endParaRPr lang="en-US" sz="7200">
              <a:solidFill>
                <a:srgbClr val="FFFF00"/>
              </a:solidFill>
              <a:latin typeface="Arial Black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711FBF7-7BDB-BB44-B8B9-20F5576F8158}"/>
              </a:ext>
            </a:extLst>
          </p:cNvPr>
          <p:cNvSpPr/>
          <p:nvPr/>
        </p:nvSpPr>
        <p:spPr bwMode="auto">
          <a:xfrm>
            <a:off x="3035549" y="2736711"/>
            <a:ext cx="1066800" cy="5562600"/>
          </a:xfrm>
          <a:prstGeom prst="rightBrace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03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166199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950" dirty="0" err="1">
                <a:solidFill>
                  <a:srgbClr val="FF0000"/>
                </a:solidFill>
                <a:latin typeface="Arial Black"/>
              </a:rPr>
              <a:t>Articula</a:t>
            </a:r>
            <a:r>
              <a:rPr lang="en-US" sz="6600" dirty="0">
                <a:solidFill>
                  <a:srgbClr val="FF0000"/>
                </a:solidFill>
                <a:latin typeface="Arial Black"/>
              </a:rPr>
              <a:t> </a:t>
            </a:r>
          </a:p>
          <a:p>
            <a:pPr algn="ctr">
              <a:defRPr/>
            </a:pPr>
            <a:r>
              <a:rPr lang="en-US" sz="3600" dirty="0">
                <a:solidFill>
                  <a:srgbClr val="FF0000"/>
                </a:solidFill>
                <a:latin typeface="Arial Black"/>
              </a:rPr>
              <a:t>en </a:t>
            </a:r>
            <a:r>
              <a:rPr lang="en-US" sz="3600" dirty="0" err="1">
                <a:solidFill>
                  <a:srgbClr val="FF0000"/>
                </a:solidFill>
                <a:latin typeface="Arial Black"/>
              </a:rPr>
              <a:t>voz</a:t>
            </a:r>
            <a:r>
              <a:rPr lang="en-US" sz="3600" dirty="0">
                <a:solidFill>
                  <a:srgbClr val="FF0000"/>
                </a:solidFill>
                <a:latin typeface="Arial Black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 Black"/>
              </a:rPr>
              <a:t>alta</a:t>
            </a:r>
            <a:endParaRPr lang="en-US" sz="6600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223837" y="3328451"/>
            <a:ext cx="3662363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28625" indent="-428625">
              <a:buFont typeface="Arial"/>
              <a:buChar char="•"/>
              <a:defRPr/>
            </a:pPr>
            <a:r>
              <a:rPr lang="es-ES" sz="5400" b="1" dirty="0">
                <a:latin typeface="Palatino" charset="0"/>
              </a:rPr>
              <a:t>na</a:t>
            </a:r>
            <a:r>
              <a:rPr lang="es-ES" sz="5400" b="1" dirty="0">
                <a:solidFill>
                  <a:srgbClr val="FF0000"/>
                </a:solidFill>
                <a:latin typeface="Palatino" charset="0"/>
              </a:rPr>
              <a:t>d</a:t>
            </a:r>
            <a:r>
              <a:rPr lang="es-ES" sz="5400" b="1" dirty="0">
                <a:latin typeface="Palatino" charset="0"/>
              </a:rPr>
              <a:t>a</a:t>
            </a:r>
            <a:endParaRPr lang="es-CR" sz="5400" b="1" dirty="0">
              <a:latin typeface="Palatino" charset="0"/>
            </a:endParaRPr>
          </a:p>
          <a:p>
            <a:pPr marL="428625" indent="-428625">
              <a:buFont typeface="Arial"/>
              <a:buChar char="•"/>
              <a:defRPr/>
            </a:pPr>
            <a:r>
              <a:rPr lang="es-ES" sz="5400" b="1" dirty="0">
                <a:latin typeface="Palatino" charset="0"/>
              </a:rPr>
              <a:t>cui</a:t>
            </a:r>
            <a:r>
              <a:rPr lang="es-ES" sz="5400" b="1" dirty="0">
                <a:solidFill>
                  <a:srgbClr val="FF0000"/>
                </a:solidFill>
                <a:latin typeface="Palatino" charset="0"/>
              </a:rPr>
              <a:t>d</a:t>
            </a:r>
            <a:r>
              <a:rPr lang="es-ES" sz="5400" b="1" dirty="0">
                <a:latin typeface="Palatino" charset="0"/>
              </a:rPr>
              <a:t>a</a:t>
            </a:r>
            <a:r>
              <a:rPr lang="es-ES" sz="5400" b="1" dirty="0">
                <a:solidFill>
                  <a:srgbClr val="FF0000"/>
                </a:solidFill>
                <a:latin typeface="Palatino" charset="0"/>
              </a:rPr>
              <a:t>d</a:t>
            </a:r>
            <a:r>
              <a:rPr lang="es-ES" sz="5400" b="1" dirty="0">
                <a:latin typeface="Palatino" charset="0"/>
              </a:rPr>
              <a:t>o</a:t>
            </a:r>
            <a:endParaRPr lang="es-CR" sz="5400" b="1" dirty="0">
              <a:latin typeface="Palatino" charset="0"/>
            </a:endParaRPr>
          </a:p>
          <a:p>
            <a:pPr marL="428625" indent="-428625">
              <a:buFont typeface="Arial"/>
              <a:buChar char="•"/>
              <a:defRPr/>
            </a:pPr>
            <a:r>
              <a:rPr lang="es-ES" sz="5400" b="1" dirty="0">
                <a:latin typeface="Palatino" charset="0"/>
              </a:rPr>
              <a:t>mie</a:t>
            </a:r>
            <a:r>
              <a:rPr lang="es-ES" sz="5400" b="1" dirty="0">
                <a:solidFill>
                  <a:srgbClr val="FF0000"/>
                </a:solidFill>
                <a:latin typeface="Palatino" charset="0"/>
              </a:rPr>
              <a:t>d</a:t>
            </a:r>
            <a:r>
              <a:rPr lang="es-ES" sz="5400" b="1" dirty="0">
                <a:latin typeface="Palatino" charset="0"/>
              </a:rPr>
              <a:t>o	</a:t>
            </a:r>
            <a:endParaRPr lang="es-CR" sz="5400" b="1" dirty="0">
              <a:latin typeface="Palatino" charset="0"/>
            </a:endParaRPr>
          </a:p>
          <a:p>
            <a:pPr marL="428625" indent="-428625">
              <a:buFont typeface="Arial"/>
              <a:buChar char="•"/>
              <a:defRPr/>
            </a:pPr>
            <a:r>
              <a:rPr lang="es-ES" sz="5400" b="1" dirty="0">
                <a:latin typeface="Palatino" charset="0"/>
              </a:rPr>
              <a:t>su</a:t>
            </a:r>
            <a:r>
              <a:rPr lang="es-ES" sz="5400" b="1" dirty="0">
                <a:solidFill>
                  <a:srgbClr val="FF0000"/>
                </a:solidFill>
                <a:latin typeface="Palatino" charset="0"/>
              </a:rPr>
              <a:t>d</a:t>
            </a:r>
            <a:r>
              <a:rPr lang="es-ES" sz="5400" b="1" dirty="0">
                <a:latin typeface="Palatino" charset="0"/>
              </a:rPr>
              <a:t>ar	</a:t>
            </a:r>
          </a:p>
          <a:p>
            <a:pPr marL="428625" indent="-428625">
              <a:buFont typeface="Arial"/>
              <a:buChar char="•"/>
              <a:defRPr/>
            </a:pPr>
            <a:r>
              <a:rPr lang="es-ES" sz="5400" b="1" dirty="0">
                <a:latin typeface="Palatino" charset="0"/>
              </a:rPr>
              <a:t>la</a:t>
            </a:r>
            <a:r>
              <a:rPr lang="es-ES" sz="5400" b="1" dirty="0">
                <a:solidFill>
                  <a:srgbClr val="FF0000"/>
                </a:solidFill>
                <a:latin typeface="Palatino" charset="0"/>
              </a:rPr>
              <a:t>d</a:t>
            </a:r>
            <a:r>
              <a:rPr lang="es-ES" sz="5400" b="1" dirty="0">
                <a:latin typeface="Palatino" charset="0"/>
              </a:rPr>
              <a:t>rón</a:t>
            </a:r>
            <a:endParaRPr lang="en-US" sz="5400" b="1" dirty="0">
              <a:latin typeface="Palatino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49820-ED5B-9549-9BA3-B83F385D1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156" y="4754931"/>
            <a:ext cx="2480166" cy="12003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 b="1">
                <a:solidFill>
                  <a:srgbClr val="FFFF00"/>
                </a:solidFill>
                <a:latin typeface="SILDoulos IPA93" charset="0"/>
              </a:rPr>
              <a:t>suave</a:t>
            </a:r>
            <a:endParaRPr lang="en-US" sz="7200">
              <a:solidFill>
                <a:srgbClr val="FFFF00"/>
              </a:solidFill>
              <a:latin typeface="Arial Black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A4230B7-3B83-C944-9D51-4690E5BB7D1E}"/>
              </a:ext>
            </a:extLst>
          </p:cNvPr>
          <p:cNvSpPr/>
          <p:nvPr/>
        </p:nvSpPr>
        <p:spPr bwMode="auto">
          <a:xfrm>
            <a:off x="2781300" y="3230134"/>
            <a:ext cx="1295400" cy="4443950"/>
          </a:xfrm>
          <a:prstGeom prst="rightBrace">
            <a:avLst/>
          </a:prstGeom>
          <a:noFill/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95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1869074"/>
            <a:ext cx="6857999" cy="1754326"/>
          </a:xfrm>
          <a:prstGeom prst="rect">
            <a:avLst/>
          </a:prstGeom>
          <a:solidFill>
            <a:srgbClr val="FFFF00"/>
          </a:solidFill>
          <a:ln w="31750">
            <a:solidFill>
              <a:schemeClr val="accent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5400" b="1">
                <a:solidFill>
                  <a:srgbClr val="FF0000"/>
                </a:solidFill>
                <a:latin typeface="Palatino" charset="0"/>
              </a:rPr>
              <a:t>Pronuncie con </a:t>
            </a:r>
          </a:p>
          <a:p>
            <a:pPr algn="ctr">
              <a:defRPr/>
            </a:pPr>
            <a:r>
              <a:rPr lang="es-ES" sz="5400" b="1">
                <a:solidFill>
                  <a:srgbClr val="FF0000"/>
                </a:solidFill>
                <a:latin typeface="Palatino" charset="0"/>
              </a:rPr>
              <a:t>“d” suave</a:t>
            </a:r>
            <a:endParaRPr lang="en-US" sz="5400">
              <a:solidFill>
                <a:srgbClr val="FF0000"/>
              </a:solidFill>
              <a:latin typeface="Palatin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F4BE1-70F8-B044-B625-5B2F21536968}"/>
              </a:ext>
            </a:extLst>
          </p:cNvPr>
          <p:cNvSpPr txBox="1"/>
          <p:nvPr/>
        </p:nvSpPr>
        <p:spPr>
          <a:xfrm>
            <a:off x="21265" y="4655403"/>
            <a:ext cx="6748963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/>
              <a:t>La letra “</a:t>
            </a:r>
            <a:r>
              <a:rPr lang="en-US" sz="48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4800" b="1"/>
              <a:t>” </a:t>
            </a:r>
            <a:r>
              <a:rPr lang="en-US" sz="48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4800" b="1"/>
              <a:t>e </a:t>
            </a:r>
            <a:r>
              <a:rPr lang="en-US" sz="48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4800" b="1"/>
              <a:t>ámaso.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B009A8-D336-564A-87CF-9B521E804EAD}"/>
              </a:ext>
            </a:extLst>
          </p:cNvPr>
          <p:cNvCxnSpPr/>
          <p:nvPr/>
        </p:nvCxnSpPr>
        <p:spPr>
          <a:xfrm flipH="1" flipV="1">
            <a:off x="2957514" y="5357812"/>
            <a:ext cx="479300" cy="5857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5CBC53-8B47-564B-B3E4-A3DC6D84A342}"/>
              </a:ext>
            </a:extLst>
          </p:cNvPr>
          <p:cNvCxnSpPr>
            <a:cxnSpLocks/>
          </p:cNvCxnSpPr>
          <p:nvPr/>
        </p:nvCxnSpPr>
        <p:spPr>
          <a:xfrm flipH="1" flipV="1">
            <a:off x="3508251" y="5314950"/>
            <a:ext cx="1" cy="5961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98746-1156-7D41-AFF7-97E95099ADB2}"/>
              </a:ext>
            </a:extLst>
          </p:cNvPr>
          <p:cNvCxnSpPr>
            <a:cxnSpLocks/>
          </p:cNvCxnSpPr>
          <p:nvPr/>
        </p:nvCxnSpPr>
        <p:spPr>
          <a:xfrm flipV="1">
            <a:off x="3622551" y="5357813"/>
            <a:ext cx="492249" cy="5797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7369C2-8704-1D4B-AB7E-BB382F452F1F}"/>
              </a:ext>
            </a:extLst>
          </p:cNvPr>
          <p:cNvSpPr txBox="1"/>
          <p:nvPr/>
        </p:nvSpPr>
        <p:spPr>
          <a:xfrm>
            <a:off x="3086833" y="5911096"/>
            <a:ext cx="827471" cy="4154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</a:rPr>
              <a:t>suave</a:t>
            </a:r>
          </a:p>
        </p:txBody>
      </p:sp>
    </p:spTree>
    <p:extLst>
      <p:ext uri="{BB962C8B-B14F-4D97-AF65-F5344CB8AC3E}">
        <p14:creationId xmlns:p14="http://schemas.microsoft.com/office/powerpoint/2010/main" val="6173895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25997" y="2133600"/>
            <a:ext cx="6857999" cy="1754326"/>
          </a:xfrm>
          <a:prstGeom prst="rect">
            <a:avLst/>
          </a:prstGeom>
          <a:solidFill>
            <a:srgbClr val="FFFF00"/>
          </a:solidFill>
          <a:ln w="31750">
            <a:solidFill>
              <a:schemeClr val="accent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5400" b="1">
                <a:solidFill>
                  <a:srgbClr val="FF0000"/>
                </a:solidFill>
                <a:latin typeface="Palatino" charset="0"/>
              </a:rPr>
              <a:t>Pronuncie con </a:t>
            </a:r>
          </a:p>
          <a:p>
            <a:pPr algn="ctr">
              <a:defRPr/>
            </a:pPr>
            <a:r>
              <a:rPr lang="es-ES" sz="5400" b="1">
                <a:solidFill>
                  <a:srgbClr val="FF0000"/>
                </a:solidFill>
                <a:latin typeface="Palatino" charset="0"/>
              </a:rPr>
              <a:t>“d” suave</a:t>
            </a:r>
            <a:endParaRPr lang="en-US" sz="5400">
              <a:solidFill>
                <a:srgbClr val="FF0000"/>
              </a:solidFill>
              <a:latin typeface="Palatino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F4BE1-70F8-B044-B625-5B2F21536968}"/>
              </a:ext>
            </a:extLst>
          </p:cNvPr>
          <p:cNvSpPr txBox="1"/>
          <p:nvPr/>
        </p:nvSpPr>
        <p:spPr>
          <a:xfrm>
            <a:off x="398597" y="4419600"/>
            <a:ext cx="620394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800" b="1"/>
              <a:t>La letra “</a:t>
            </a:r>
            <a:r>
              <a:rPr lang="en-US" sz="48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4800" b="1"/>
              <a:t>” </a:t>
            </a:r>
            <a:r>
              <a:rPr lang="en-US" sz="48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4800" b="1"/>
              <a:t>e </a:t>
            </a:r>
            <a:r>
              <a:rPr lang="en-US" sz="48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4800" b="1"/>
              <a:t>avid.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B009A8-D336-564A-87CF-9B521E804EAD}"/>
              </a:ext>
            </a:extLst>
          </p:cNvPr>
          <p:cNvCxnSpPr/>
          <p:nvPr/>
        </p:nvCxnSpPr>
        <p:spPr>
          <a:xfrm flipH="1" flipV="1">
            <a:off x="3414714" y="5357812"/>
            <a:ext cx="479300" cy="585788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5CBC53-8B47-564B-B3E4-A3DC6D84A342}"/>
              </a:ext>
            </a:extLst>
          </p:cNvPr>
          <p:cNvCxnSpPr>
            <a:cxnSpLocks/>
          </p:cNvCxnSpPr>
          <p:nvPr/>
        </p:nvCxnSpPr>
        <p:spPr>
          <a:xfrm flipH="1" flipV="1">
            <a:off x="3965451" y="5314950"/>
            <a:ext cx="1" cy="596147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98746-1156-7D41-AFF7-97E95099ADB2}"/>
              </a:ext>
            </a:extLst>
          </p:cNvPr>
          <p:cNvCxnSpPr>
            <a:cxnSpLocks/>
          </p:cNvCxnSpPr>
          <p:nvPr/>
        </p:nvCxnSpPr>
        <p:spPr>
          <a:xfrm flipV="1">
            <a:off x="4079751" y="5357813"/>
            <a:ext cx="492249" cy="5797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7369C2-8704-1D4B-AB7E-BB382F452F1F}"/>
              </a:ext>
            </a:extLst>
          </p:cNvPr>
          <p:cNvSpPr txBox="1"/>
          <p:nvPr/>
        </p:nvSpPr>
        <p:spPr>
          <a:xfrm>
            <a:off x="3544033" y="5911096"/>
            <a:ext cx="827471" cy="4154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</a:rPr>
              <a:t>suave</a:t>
            </a:r>
          </a:p>
        </p:txBody>
      </p:sp>
    </p:spTree>
    <p:extLst>
      <p:ext uri="{BB962C8B-B14F-4D97-AF65-F5344CB8AC3E}">
        <p14:creationId xmlns:p14="http://schemas.microsoft.com/office/powerpoint/2010/main" val="5353620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4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0"/>
            <a:ext cx="5242040" cy="28007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Material </a:t>
            </a:r>
          </a:p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NUEVO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9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#3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0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ippl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609600"/>
            <a:ext cx="6692900" cy="786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97175" y="762000"/>
            <a:ext cx="936825" cy="110799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3922" y="1371600"/>
            <a:ext cx="121867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/rr/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D7A8EF4-8945-684C-B016-359CEDF311DD}"/>
              </a:ext>
            </a:extLst>
          </p:cNvPr>
          <p:cNvSpPr/>
          <p:nvPr/>
        </p:nvSpPr>
        <p:spPr bwMode="auto">
          <a:xfrm>
            <a:off x="188002" y="7556500"/>
            <a:ext cx="64516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770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0"/>
            <a:ext cx="6840537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8036004"/>
            <a:ext cx="5164620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592752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0" y="0"/>
          <a:ext cx="6858000" cy="431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0" name="Document" r:id="rId3" imgW="5486400" imgH="3453384" progId="Word.Document.8">
                  <p:embed/>
                </p:oleObj>
              </mc:Choice>
              <mc:Fallback>
                <p:oleObj name="Document" r:id="rId3" imgW="5486400" imgH="34533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858000" cy="431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57200" y="6096000"/>
            <a:ext cx="6072188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0000"/>
                </a:solidFill>
              </a:rPr>
              <a:t>r-r-r</a:t>
            </a:r>
            <a:r>
              <a:rPr lang="en-US" sz="9600" b="1"/>
              <a:t>-ecibió</a:t>
            </a:r>
          </a:p>
        </p:txBody>
      </p:sp>
    </p:spTree>
    <p:extLst>
      <p:ext uri="{BB962C8B-B14F-4D97-AF65-F5344CB8AC3E}">
        <p14:creationId xmlns:p14="http://schemas.microsoft.com/office/powerpoint/2010/main" val="35521769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71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3753" y="1066800"/>
            <a:ext cx="4630494" cy="1323439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>
                <a:solidFill>
                  <a:srgbClr val="FF0000"/>
                </a:solidFill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352800"/>
            <a:ext cx="6858000" cy="2123658"/>
          </a:xfrm>
          <a:prstGeom prst="rect">
            <a:avLst/>
          </a:prstGeom>
          <a:solidFill>
            <a:srgbClr val="FFFF00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producir </a:t>
            </a:r>
          </a:p>
          <a:p>
            <a:pPr algn="ctr"/>
            <a:r>
              <a:rPr lang="en-US" sz="66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/rrrrr/</a:t>
            </a:r>
          </a:p>
        </p:txBody>
      </p:sp>
    </p:spTree>
    <p:extLst>
      <p:ext uri="{BB962C8B-B14F-4D97-AF65-F5344CB8AC3E}">
        <p14:creationId xmlns:p14="http://schemas.microsoft.com/office/powerpoint/2010/main" val="1461915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7086600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Black"/>
                <a:cs typeface="Arial Black"/>
              </a:rPr>
              <a:t>Boca de un gato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533400"/>
            <a:ext cx="59683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/rrrrrrrrrrrrr/</a:t>
            </a:r>
          </a:p>
        </p:txBody>
      </p:sp>
    </p:spTree>
    <p:extLst>
      <p:ext uri="{BB962C8B-B14F-4D97-AF65-F5344CB8AC3E}">
        <p14:creationId xmlns:p14="http://schemas.microsoft.com/office/powerpoint/2010/main" val="156982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09800"/>
            <a:ext cx="6400800" cy="464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/>
                <a:ea typeface="ＭＳ Ｐゴシック" charset="0"/>
                <a:cs typeface="Arial Black"/>
              </a:rPr>
              <a:t>¡Practique!</a:t>
            </a:r>
          </a:p>
        </p:txBody>
      </p:sp>
    </p:spTree>
    <p:extLst>
      <p:ext uri="{BB962C8B-B14F-4D97-AF65-F5344CB8AC3E}">
        <p14:creationId xmlns:p14="http://schemas.microsoft.com/office/powerpoint/2010/main" val="1403482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43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14400" y="10668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2940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8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2043646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5353687"/>
            <a:ext cx="6858000" cy="378565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REPASO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schwa + /ptk/+ bdg</a:t>
            </a:r>
            <a:endParaRPr lang="en-US" sz="8000" dirty="0">
              <a:solidFill>
                <a:srgbClr val="FFF815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1148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en </a:t>
            </a:r>
            <a:r>
              <a:rPr lang="en-US" sz="1800" dirty="0" err="1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4E6092-EE15-BD44-8941-6EB7CAC39941}"/>
              </a:ext>
            </a:extLst>
          </p:cNvPr>
          <p:cNvSpPr txBox="1"/>
          <p:nvPr/>
        </p:nvSpPr>
        <p:spPr>
          <a:xfrm>
            <a:off x="533400" y="4115305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7711053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629400"/>
            <a:ext cx="3276600" cy="129266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</a:rPr>
              <a:t>/rrrrrrrrr/</a:t>
            </a:r>
            <a:endParaRPr lang="en-US" sz="4800">
              <a:solidFill>
                <a:schemeClr val="bg1"/>
              </a:solidFill>
            </a:endParaRPr>
          </a:p>
          <a:p>
            <a:pPr algn="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09600" y="1066800"/>
            <a:ext cx="2514600" cy="75438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</a:t>
            </a:r>
            <a:r>
              <a:rPr lang="en-US" sz="3600">
                <a:solidFill>
                  <a:schemeClr val="bg1"/>
                </a:solidFill>
                <a:latin typeface="Arial Black" charset="0"/>
              </a:rPr>
              <a:t>pe</a:t>
            </a:r>
            <a:r>
              <a:rPr lang="en-US" sz="3600" u="sng">
                <a:solidFill>
                  <a:srgbClr val="FFFF00"/>
                </a:solidFill>
                <a:latin typeface="Arial Black" charset="0"/>
              </a:rPr>
              <a:t>r</a:t>
            </a:r>
            <a:r>
              <a:rPr lang="en-US" sz="3600">
                <a:solidFill>
                  <a:schemeClr val="bg1"/>
                </a:solidFill>
                <a:latin typeface="Arial Black" charset="0"/>
              </a:rPr>
              <a:t>o </a:t>
            </a:r>
            <a:r>
              <a:rPr lang="en-US" sz="3600">
                <a:latin typeface="Arial Black" charset="0"/>
              </a:rPr>
              <a:t>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</a:t>
            </a:r>
            <a:r>
              <a:rPr lang="en-US" sz="3600">
                <a:solidFill>
                  <a:schemeClr val="bg1"/>
                </a:solidFill>
                <a:latin typeface="Arial Black" charset="0"/>
              </a:rPr>
              <a:t>ca</a:t>
            </a:r>
            <a:r>
              <a:rPr lang="en-US" sz="3600" u="sng">
                <a:solidFill>
                  <a:srgbClr val="FFFF00"/>
                </a:solidFill>
                <a:latin typeface="Arial Black" charset="0"/>
              </a:rPr>
              <a:t>r</a:t>
            </a:r>
            <a:r>
              <a:rPr lang="en-US" sz="3600">
                <a:solidFill>
                  <a:schemeClr val="bg1"/>
                </a:solidFill>
                <a:latin typeface="Arial Black" charset="0"/>
              </a:rPr>
              <a:t>o</a:t>
            </a:r>
            <a:r>
              <a:rPr lang="en-US" sz="3600">
                <a:latin typeface="Arial Black" charset="0"/>
              </a:rPr>
              <a:t>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</a:t>
            </a:r>
            <a:r>
              <a:rPr lang="en-US" sz="3600">
                <a:solidFill>
                  <a:schemeClr val="bg1"/>
                </a:solidFill>
                <a:latin typeface="Arial Black" charset="0"/>
              </a:rPr>
              <a:t>e</a:t>
            </a:r>
            <a:r>
              <a:rPr lang="en-US" sz="3600" u="sng">
                <a:solidFill>
                  <a:srgbClr val="FFFF00"/>
                </a:solidFill>
                <a:latin typeface="Arial Black" charset="0"/>
              </a:rPr>
              <a:t>r</a:t>
            </a:r>
            <a:r>
              <a:rPr lang="en-US" sz="3600">
                <a:solidFill>
                  <a:schemeClr val="bg1"/>
                </a:solidFill>
                <a:latin typeface="Arial Black" charset="0"/>
              </a:rPr>
              <a:t>e</a:t>
            </a:r>
            <a:r>
              <a:rPr lang="en-US" sz="3600">
                <a:latin typeface="Arial Black" charset="0"/>
              </a:rPr>
              <a:t>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</a:t>
            </a:r>
            <a:r>
              <a:rPr lang="en-US" sz="3600">
                <a:solidFill>
                  <a:schemeClr val="bg1"/>
                </a:solidFill>
                <a:latin typeface="Arial Black" charset="0"/>
              </a:rPr>
              <a:t>pa</a:t>
            </a:r>
            <a:r>
              <a:rPr lang="en-US" sz="3600" u="sng">
                <a:solidFill>
                  <a:schemeClr val="bg1"/>
                </a:solidFill>
                <a:latin typeface="Arial Black" charset="0"/>
              </a:rPr>
              <a:t>r</a:t>
            </a:r>
            <a:r>
              <a:rPr lang="en-US" sz="3600">
                <a:solidFill>
                  <a:schemeClr val="bg1"/>
                </a:solidFill>
                <a:latin typeface="Arial Black" charset="0"/>
              </a:rPr>
              <a:t>a</a:t>
            </a:r>
            <a:r>
              <a:rPr lang="en-US" sz="3600">
                <a:latin typeface="Arial Black" charset="0"/>
              </a:rPr>
              <a:t>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6629400"/>
            <a:ext cx="9906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rgbClr val="FFFF00"/>
                </a:solidFill>
              </a:rPr>
              <a:t>/r/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3854B8-0C04-CF43-95B1-7AC7780AB1D8}"/>
              </a:ext>
            </a:extLst>
          </p:cNvPr>
          <p:cNvSpPr txBox="1"/>
          <p:nvPr/>
        </p:nvSpPr>
        <p:spPr>
          <a:xfrm>
            <a:off x="1358399" y="7846367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simple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EA511-07E1-7147-9DB3-19DD551497E9}"/>
              </a:ext>
            </a:extLst>
          </p:cNvPr>
          <p:cNvSpPr txBox="1"/>
          <p:nvPr/>
        </p:nvSpPr>
        <p:spPr>
          <a:xfrm>
            <a:off x="4704601" y="745043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múltiple</a:t>
            </a:r>
          </a:p>
        </p:txBody>
      </p:sp>
    </p:spTree>
    <p:extLst>
      <p:ext uri="{BB962C8B-B14F-4D97-AF65-F5344CB8AC3E}">
        <p14:creationId xmlns:p14="http://schemas.microsoft.com/office/powerpoint/2010/main" val="339202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457200"/>
            <a:ext cx="5335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amón,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está muy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190"/>
            <a:ext cx="6858000" cy="41948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2AA936-614F-114C-9D2C-ED2D12595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5105400"/>
            <a:ext cx="1422400" cy="1422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3ACD5A-A6CB-4448-B47B-D34F4639E10A}"/>
              </a:ext>
            </a:extLst>
          </p:cNvPr>
          <p:cNvSpPr txBox="1"/>
          <p:nvPr/>
        </p:nvSpPr>
        <p:spPr>
          <a:xfrm>
            <a:off x="1929452" y="5354935"/>
            <a:ext cx="2363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FF00"/>
                </a:solidFill>
              </a:rPr>
              <a:t>Ramón y su carro</a:t>
            </a:r>
          </a:p>
        </p:txBody>
      </p:sp>
    </p:spTree>
    <p:extLst>
      <p:ext uri="{BB962C8B-B14F-4D97-AF65-F5344CB8AC3E}">
        <p14:creationId xmlns:p14="http://schemas.microsoft.com/office/powerpoint/2010/main" val="33300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007" y="4724400"/>
            <a:ext cx="5335193" cy="452431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ita,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 muy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ápido.</a:t>
            </a:r>
          </a:p>
        </p:txBody>
      </p:sp>
    </p:spTree>
    <p:extLst>
      <p:ext uri="{BB962C8B-B14F-4D97-AF65-F5344CB8AC3E}">
        <p14:creationId xmlns:p14="http://schemas.microsoft.com/office/powerpoint/2010/main" val="37667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0" y="-1"/>
            <a:ext cx="6881160" cy="952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007" y="4724400"/>
            <a:ext cx="5335193" cy="563231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osa es una chic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 muy 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omántic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4572000" y="2362200"/>
            <a:ext cx="2286000" cy="2819400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¡Ojo!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5496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2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1018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9600">
                <a:solidFill>
                  <a:schemeClr val="accent1"/>
                </a:solidFill>
                <a:latin typeface="Arial Black"/>
              </a:rPr>
              <a:t>REGLAS</a:t>
            </a:r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96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400">
                <a:solidFill>
                  <a:srgbClr val="11C8FF"/>
                </a:solidFill>
                <a:latin typeface="Arial Black"/>
              </a:rPr>
            </a:br>
            <a:endParaRPr lang="en-US" sz="5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C0625E-B4CD-B243-BDE5-35C6EE426CFC}"/>
              </a:ext>
            </a:extLst>
          </p:cNvPr>
          <p:cNvSpPr txBox="1"/>
          <p:nvPr/>
        </p:nvSpPr>
        <p:spPr>
          <a:xfrm>
            <a:off x="2414940" y="243840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(simplificadas)</a:t>
            </a:r>
          </a:p>
        </p:txBody>
      </p:sp>
    </p:spTree>
    <p:extLst>
      <p:ext uri="{BB962C8B-B14F-4D97-AF65-F5344CB8AC3E}">
        <p14:creationId xmlns:p14="http://schemas.microsoft.com/office/powerpoint/2010/main" val="159368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7" y="373380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1400" y="5638800"/>
            <a:ext cx="206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básicas</a:t>
            </a:r>
          </a:p>
        </p:txBody>
      </p:sp>
    </p:spTree>
    <p:extLst>
      <p:ext uri="{BB962C8B-B14F-4D97-AF65-F5344CB8AC3E}">
        <p14:creationId xmlns:p14="http://schemas.microsoft.com/office/powerpoint/2010/main" val="317539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286" y="26670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1a.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palabra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635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Importará la </a:t>
            </a:r>
            <a:r>
              <a:rPr lang="en-US" sz="3600" b="1" u="sng"/>
              <a:t>posición</a:t>
            </a:r>
            <a:r>
              <a:rPr lang="en-US" sz="3600" b="1"/>
              <a:t> de la "r"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40" y="5906869"/>
            <a:ext cx="5925206" cy="9233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2. </a:t>
            </a:r>
            <a:r>
              <a:rPr lang="en-US" sz="5400" b="1">
                <a:solidFill>
                  <a:srgbClr val="0000FF"/>
                </a:solidFill>
              </a:rPr>
              <a:t>interior </a:t>
            </a:r>
            <a:r>
              <a:rPr lang="en-US" sz="4800" b="1"/>
              <a:t>de sílaba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7467600"/>
            <a:ext cx="58674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3. </a:t>
            </a:r>
            <a:r>
              <a:rPr lang="en-US" sz="6000" b="1">
                <a:solidFill>
                  <a:srgbClr val="0000FF"/>
                </a:solidFill>
              </a:rPr>
              <a:t>final </a:t>
            </a:r>
            <a:r>
              <a:rPr lang="en-US" sz="4800" b="1"/>
              <a:t>de sílaba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3581400"/>
            <a:ext cx="1697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a-món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689746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e-ma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8497669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co-me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endParaRPr lang="en-US" sz="3600"/>
          </a:p>
        </p:txBody>
      </p:sp>
      <p:sp>
        <p:nvSpPr>
          <p:cNvPr id="12" name="TextBox 11"/>
          <p:cNvSpPr txBox="1"/>
          <p:nvPr/>
        </p:nvSpPr>
        <p:spPr>
          <a:xfrm>
            <a:off x="10649" y="42672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1b.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sílaba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0275" y="5105400"/>
            <a:ext cx="20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En-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i-que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2971800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5856" y="4491335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3429" y="60960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77724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715000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6761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7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7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609600"/>
            <a:ext cx="4083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Inicial de sílaba</a:t>
            </a:r>
          </a:p>
        </p:txBody>
      </p:sp>
    </p:spTree>
    <p:extLst>
      <p:ext uri="{BB962C8B-B14F-4D97-AF65-F5344CB8AC3E}">
        <p14:creationId xmlns:p14="http://schemas.microsoft.com/office/powerpoint/2010/main" val="21860477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1600200"/>
            <a:ext cx="6135815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E</a:t>
            </a:r>
            <a:r>
              <a:rPr lang="en-US" sz="9600" b="1" u="sng"/>
              <a:t>n</a:t>
            </a:r>
            <a:r>
              <a:rPr lang="en-US" sz="9600" b="1"/>
              <a:t>—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i-que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543562"/>
            <a:ext cx="6858000" cy="166199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Inicial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[rrrrrrrr]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505200"/>
            <a:ext cx="6750566" cy="1446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b="1"/>
              <a:t>a</a:t>
            </a:r>
            <a:r>
              <a:rPr lang="en-US" sz="8800" b="1" u="sng"/>
              <a:t>l</a:t>
            </a:r>
            <a:r>
              <a:rPr lang="en-US" sz="8800" b="1"/>
              <a:t>—</a:t>
            </a:r>
            <a:r>
              <a:rPr lang="en-US" sz="8800" b="1">
                <a:solidFill>
                  <a:srgbClr val="FF2409"/>
                </a:solidFill>
              </a:rPr>
              <a:t>r</a:t>
            </a:r>
            <a:r>
              <a:rPr lang="en-US" sz="8800" b="1"/>
              <a:t>e-de-dor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" y="5257800"/>
            <a:ext cx="4357082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a-quel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0493" y="7086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27194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en </a:t>
            </a:r>
            <a:r>
              <a:rPr lang="en-US" sz="1800" dirty="0" err="1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7820561"/>
            <a:ext cx="6858000" cy="13234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  <a:cs typeface="+mn-cs"/>
              </a:rPr>
              <a:t>/r/ vs. /rrrrrrr/</a:t>
            </a:r>
            <a:endParaRPr lang="en-US" sz="8000" dirty="0">
              <a:solidFill>
                <a:srgbClr val="FFF815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8675" y="6324600"/>
            <a:ext cx="2698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Nuevo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4E96C3-01C3-AF48-AB1E-5529EC481548}"/>
              </a:ext>
            </a:extLst>
          </p:cNvPr>
          <p:cNvSpPr txBox="1"/>
          <p:nvPr/>
        </p:nvSpPr>
        <p:spPr>
          <a:xfrm>
            <a:off x="1000891" y="4140368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5994154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6858000" cy="517064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6600" b="1">
                <a:solidFill>
                  <a:srgbClr val="0000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a</a:t>
            </a:r>
            <a:r>
              <a:rPr lang="es-CR" sz="6600" b="1">
                <a:solidFill>
                  <a:srgbClr val="0432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</a:t>
            </a:r>
            <a:r>
              <a:rPr lang="es-CR" sz="6600" b="1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—</a:t>
            </a:r>
            <a:r>
              <a:rPr lang="es-CR" sz="6600" b="1" u="sng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</a:t>
            </a:r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ededor	</a:t>
            </a:r>
          </a:p>
          <a:p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 E</a:t>
            </a:r>
            <a:r>
              <a:rPr lang="es-CR" sz="6600" b="1">
                <a:solidFill>
                  <a:srgbClr val="0432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</a:t>
            </a:r>
            <a:r>
              <a:rPr lang="es-CR" sz="6600" b="1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—</a:t>
            </a:r>
            <a:r>
              <a:rPr lang="es-CR" sz="6600" b="1" u="sng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</a:t>
            </a:r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ique	</a:t>
            </a:r>
          </a:p>
          <a:p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 e</a:t>
            </a:r>
            <a:r>
              <a:rPr lang="es-CR" sz="6600" b="1">
                <a:solidFill>
                  <a:srgbClr val="0432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</a:t>
            </a:r>
            <a:r>
              <a:rPr lang="es-CR" sz="6600" b="1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—</a:t>
            </a:r>
            <a:r>
              <a:rPr lang="es-CR" sz="6600" b="1" u="sng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</a:t>
            </a:r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iquecer	</a:t>
            </a:r>
          </a:p>
          <a:p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 so</a:t>
            </a:r>
            <a:r>
              <a:rPr lang="es-CR" sz="6600" b="1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n—</a:t>
            </a:r>
            <a:r>
              <a:rPr lang="es-CR" sz="6600" b="1" u="sng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</a:t>
            </a:r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eír	</a:t>
            </a:r>
          </a:p>
          <a:p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 ho</a:t>
            </a:r>
            <a:r>
              <a:rPr lang="es-CR" sz="6600" b="1">
                <a:solidFill>
                  <a:srgbClr val="0432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n</a:t>
            </a:r>
            <a:r>
              <a:rPr lang="es-CR" sz="6600" b="1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—</a:t>
            </a:r>
            <a:r>
              <a:rPr lang="es-CR" sz="6600" b="1" u="sng">
                <a:solidFill>
                  <a:srgbClr val="FF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r</a:t>
            </a:r>
            <a:r>
              <a:rPr lang="es-CR" sz="6600" b="1">
                <a:latin typeface="Arial Black" panose="020B0604020202020204" pitchFamily="34" charset="0"/>
                <a:cs typeface="Arial Black" panose="020B0604020202020204" pitchFamily="34" charset="0"/>
              </a:rPr>
              <a:t>a	</a:t>
            </a:r>
            <a:endParaRPr lang="en-US" sz="6600" b="1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90ACD55-61BC-8F43-911C-89E96C8BD5BB}"/>
                  </a:ext>
                </a:extLst>
              </p14:cNvPr>
              <p14:cNvContentPartPr/>
              <p14:nvPr/>
            </p14:nvContentPartPr>
            <p14:xfrm>
              <a:off x="2725023" y="5252996"/>
              <a:ext cx="569880" cy="10044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90ACD55-61BC-8F43-911C-89E96C8BD5B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89383" y="5216996"/>
                <a:ext cx="641520" cy="107604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05B4B8B-F741-C347-BE24-0618CFDB9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793" y="6256303"/>
            <a:ext cx="6602413" cy="2287587"/>
          </a:xfrm>
          <a:prstGeom prst="rect">
            <a:avLst/>
          </a:prstGeom>
          <a:solidFill>
            <a:schemeClr val="bg1">
              <a:lumMod val="95000"/>
            </a:schemeClr>
          </a:solidFill>
          <a:ln w="34925">
            <a:solidFill>
              <a:srgbClr val="C00000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/>
            <a:r>
              <a:rPr lang="ja-JP" altLang="en-US" sz="4800" b="1">
                <a:latin typeface="Arial"/>
              </a:rPr>
              <a:t>“</a:t>
            </a:r>
            <a:r>
              <a:rPr lang="en-US" sz="4800" b="1"/>
              <a:t>rr múltiple</a:t>
            </a:r>
            <a:r>
              <a:rPr lang="ja-JP" altLang="en-US" sz="4800" b="1">
                <a:latin typeface="Arial"/>
              </a:rPr>
              <a:t>”</a:t>
            </a:r>
            <a:r>
              <a:rPr lang="en-US" sz="4800" b="1"/>
              <a:t> después de</a:t>
            </a:r>
          </a:p>
          <a:p>
            <a:pPr marL="1314450" indent="-493713">
              <a:buFont typeface="Times" charset="0"/>
              <a:buAutoNum type="arabicParenR"/>
            </a:pPr>
            <a:r>
              <a:rPr lang="en-US" sz="4800"/>
              <a:t>  </a:t>
            </a:r>
            <a:r>
              <a:rPr lang="en-US" sz="4800">
                <a:solidFill>
                  <a:srgbClr val="0432FF"/>
                </a:solidFill>
              </a:rPr>
              <a:t>consonante</a:t>
            </a:r>
          </a:p>
          <a:p>
            <a:pPr marL="1314450" indent="-493713">
              <a:buFont typeface="Times" charset="0"/>
              <a:buAutoNum type="arabicParenR"/>
            </a:pPr>
            <a:r>
              <a:rPr lang="en-US" sz="4800"/>
              <a:t>  </a:t>
            </a:r>
            <a:r>
              <a:rPr lang="en-US" sz="4800">
                <a:solidFill>
                  <a:srgbClr val="FF0000"/>
                </a:solidFill>
              </a:rPr>
              <a:t>inicio de sílaba </a:t>
            </a:r>
          </a:p>
        </p:txBody>
      </p:sp>
    </p:spTree>
    <p:extLst>
      <p:ext uri="{BB962C8B-B14F-4D97-AF65-F5344CB8AC3E}">
        <p14:creationId xmlns:p14="http://schemas.microsoft.com/office/powerpoint/2010/main" val="9939085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609600"/>
            <a:ext cx="435497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Interior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2492" y="228600"/>
            <a:ext cx="4458673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a—</a:t>
            </a:r>
            <a:r>
              <a:rPr lang="en-US" sz="9600" b="1">
                <a:solidFill>
                  <a:schemeClr val="accent2"/>
                </a:solidFill>
              </a:rPr>
              <a:t>g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4267200"/>
            <a:ext cx="6858000" cy="17543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1664" y="2057400"/>
            <a:ext cx="6078707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Al—</a:t>
            </a:r>
            <a:r>
              <a:rPr lang="en-US" sz="9600" b="1">
                <a:solidFill>
                  <a:schemeClr val="accent2"/>
                </a:solidFill>
              </a:rPr>
              <a:t>f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e-do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CB148F-CAEC-E244-8FA5-BB954CEB3F12}"/>
                  </a:ext>
                </a:extLst>
              </p14:cNvPr>
              <p14:cNvContentPartPr/>
              <p14:nvPr/>
            </p14:nvContentPartPr>
            <p14:xfrm>
              <a:off x="3263943" y="3366826"/>
              <a:ext cx="429840" cy="88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CB148F-CAEC-E244-8FA5-BB954CEB3F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7943" y="3330826"/>
                <a:ext cx="501480" cy="9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053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8" grpId="0" animBg="1"/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2492" y="228600"/>
            <a:ext cx="4458673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a—</a:t>
            </a:r>
            <a:r>
              <a:rPr lang="en-US" sz="9600" b="1">
                <a:solidFill>
                  <a:schemeClr val="accent2"/>
                </a:solidFill>
              </a:rPr>
              <a:t>g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io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37475" y="1833903"/>
            <a:ext cx="6078707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Al—</a:t>
            </a:r>
            <a:r>
              <a:rPr lang="en-US" sz="9600" b="1">
                <a:solidFill>
                  <a:schemeClr val="accent2"/>
                </a:solidFill>
              </a:rPr>
              <a:t>f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e-do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6AB0F3E-ACE6-CF4A-A56F-948005B82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64" y="7662473"/>
            <a:ext cx="6641662" cy="144655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800" b="1"/>
              <a:t>En—</a:t>
            </a:r>
            <a:r>
              <a:rPr lang="en-US" sz="8800" b="1">
                <a:solidFill>
                  <a:srgbClr val="FF2409"/>
                </a:solidFill>
              </a:rPr>
              <a:t>rrr</a:t>
            </a:r>
            <a:r>
              <a:rPr lang="en-US" sz="8800" b="1"/>
              <a:t>i-que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CB148F-CAEC-E244-8FA5-BB954CEB3F12}"/>
                  </a:ext>
                </a:extLst>
              </p14:cNvPr>
              <p14:cNvContentPartPr/>
              <p14:nvPr/>
            </p14:nvContentPartPr>
            <p14:xfrm>
              <a:off x="3263943" y="3124200"/>
              <a:ext cx="429840" cy="883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CB148F-CAEC-E244-8FA5-BB954CEB3F1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7943" y="3088200"/>
                <a:ext cx="501480" cy="9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257F45D9-1A3D-8846-85C9-16C6A6821563}"/>
              </a:ext>
            </a:extLst>
          </p:cNvPr>
          <p:cNvGrpSpPr/>
          <p:nvPr/>
        </p:nvGrpSpPr>
        <p:grpSpPr>
          <a:xfrm>
            <a:off x="2558523" y="6428736"/>
            <a:ext cx="1840680" cy="577080"/>
            <a:chOff x="2565183" y="6644986"/>
            <a:chExt cx="1840680" cy="57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C016BC9-B376-4C49-94E1-A0FD2F96AB91}"/>
                    </a:ext>
                  </a:extLst>
                </p14:cNvPr>
                <p14:cNvContentPartPr/>
                <p14:nvPr/>
              </p14:nvContentPartPr>
              <p14:xfrm>
                <a:off x="2565183" y="6711586"/>
                <a:ext cx="478800" cy="252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C016BC9-B376-4C49-94E1-A0FD2F96AB9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529183" y="6675946"/>
                  <a:ext cx="55044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F1C2721-1D66-1E4F-8860-D7D01768E03E}"/>
                    </a:ext>
                  </a:extLst>
                </p14:cNvPr>
                <p14:cNvContentPartPr/>
                <p14:nvPr/>
              </p14:nvContentPartPr>
              <p14:xfrm>
                <a:off x="3288423" y="6727426"/>
                <a:ext cx="28080" cy="4946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F1C2721-1D66-1E4F-8860-D7D01768E03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52423" y="6691786"/>
                  <a:ext cx="99720" cy="56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82539C-1F1B-2243-9842-5CA887010D61}"/>
                    </a:ext>
                  </a:extLst>
                </p14:cNvPr>
                <p14:cNvContentPartPr/>
                <p14:nvPr/>
              </p14:nvContentPartPr>
              <p14:xfrm>
                <a:off x="3247383" y="6648946"/>
                <a:ext cx="342360" cy="2131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82539C-1F1B-2243-9842-5CA887010D6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11743" y="6613306"/>
                  <a:ext cx="4140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2C9ACF5-9DE9-3E40-A3B8-C02F118C84FF}"/>
                    </a:ext>
                  </a:extLst>
                </p14:cNvPr>
                <p14:cNvContentPartPr/>
                <p14:nvPr/>
              </p14:nvContentPartPr>
              <p14:xfrm>
                <a:off x="3774783" y="6644986"/>
                <a:ext cx="631080" cy="297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2C9ACF5-9DE9-3E40-A3B8-C02F118C84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38783" y="6609346"/>
                  <a:ext cx="702720" cy="36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F0FFAF-9F12-2A47-97AD-1E118AAE819E}"/>
                  </a:ext>
                </a:extLst>
              </p14:cNvPr>
              <p14:cNvContentPartPr/>
              <p14:nvPr/>
            </p14:nvContentPartPr>
            <p14:xfrm>
              <a:off x="4530603" y="6380496"/>
              <a:ext cx="621360" cy="4323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F0FFAF-9F12-2A47-97AD-1E118AAE819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4603" y="6344496"/>
                <a:ext cx="69300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7378E8B-993E-AB4D-9845-64B01604181E}"/>
                  </a:ext>
                </a:extLst>
              </p14:cNvPr>
              <p14:cNvContentPartPr/>
              <p14:nvPr/>
            </p14:nvContentPartPr>
            <p14:xfrm>
              <a:off x="5512683" y="6123096"/>
              <a:ext cx="350280" cy="36180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7378E8B-993E-AB4D-9845-64B01604181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77043" y="6087096"/>
                <a:ext cx="42192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C366E1B-7EDB-E14F-BE85-DAE422CBC8DE}"/>
                  </a:ext>
                </a:extLst>
              </p14:cNvPr>
              <p14:cNvContentPartPr/>
              <p14:nvPr/>
            </p14:nvContentPartPr>
            <p14:xfrm>
              <a:off x="5654883" y="6762816"/>
              <a:ext cx="360" cy="1080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C366E1B-7EDB-E14F-BE85-DAE422CBC8D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18883" y="6727176"/>
                <a:ext cx="7200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6F37639-9AB1-5E48-84CA-39CBBD66F430}"/>
                  </a:ext>
                </a:extLst>
              </p14:cNvPr>
              <p14:cNvContentPartPr/>
              <p14:nvPr/>
            </p14:nvContentPartPr>
            <p14:xfrm>
              <a:off x="952923" y="6487416"/>
              <a:ext cx="261000" cy="47808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6F37639-9AB1-5E48-84CA-39CBBD66F43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7283" y="6451416"/>
                <a:ext cx="3326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66DF1CF7-224B-7C48-9FF1-AEAD3357680B}"/>
                  </a:ext>
                </a:extLst>
              </p14:cNvPr>
              <p14:cNvContentPartPr/>
              <p14:nvPr/>
            </p14:nvContentPartPr>
            <p14:xfrm>
              <a:off x="1089003" y="6156216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66DF1CF7-224B-7C48-9FF1-AEAD3357680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3363" y="6120576"/>
                <a:ext cx="72000" cy="72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18B82-D097-CB4B-BE90-3187BB37FB42}"/>
              </a:ext>
            </a:extLst>
          </p:cNvPr>
          <p:cNvGrpSpPr/>
          <p:nvPr/>
        </p:nvGrpSpPr>
        <p:grpSpPr>
          <a:xfrm>
            <a:off x="1540803" y="6510816"/>
            <a:ext cx="913320" cy="306000"/>
            <a:chOff x="1547463" y="6727066"/>
            <a:chExt cx="913320" cy="30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6FC7A8-929E-E848-8EE3-954FF51310A4}"/>
                    </a:ext>
                  </a:extLst>
                </p14:cNvPr>
                <p14:cNvContentPartPr/>
                <p14:nvPr/>
              </p14:nvContentPartPr>
              <p14:xfrm>
                <a:off x="1547463" y="6734626"/>
                <a:ext cx="294120" cy="29844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6FC7A8-929E-E848-8EE3-954FF51310A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511463" y="6698626"/>
                  <a:ext cx="36576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005E570-C0AB-564A-932C-DB18D1023635}"/>
                    </a:ext>
                  </a:extLst>
                </p14:cNvPr>
                <p14:cNvContentPartPr/>
                <p14:nvPr/>
              </p14:nvContentPartPr>
              <p14:xfrm>
                <a:off x="2100063" y="6727066"/>
                <a:ext cx="360720" cy="2923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005E570-C0AB-564A-932C-DB18D102363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4423" y="6691426"/>
                  <a:ext cx="43236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38C0948-30CB-824C-A798-164C2704D201}"/>
                    </a:ext>
                  </a:extLst>
                </p14:cNvPr>
                <p14:cNvContentPartPr/>
                <p14:nvPr/>
              </p14:nvContentPartPr>
              <p14:xfrm>
                <a:off x="1843743" y="6953146"/>
                <a:ext cx="129960" cy="752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38C0948-30CB-824C-A798-164C2704D20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08103" y="6917506"/>
                  <a:ext cx="201600" cy="146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088337-72AD-3F46-9080-380BB6481371}"/>
              </a:ext>
            </a:extLst>
          </p:cNvPr>
          <p:cNvSpPr txBox="1"/>
          <p:nvPr/>
        </p:nvSpPr>
        <p:spPr>
          <a:xfrm>
            <a:off x="0" y="3712112"/>
            <a:ext cx="6858000" cy="17543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3B541B3-2FC7-0441-A9F9-E71CCF7AC3EE}"/>
                  </a:ext>
                </a:extLst>
              </p14:cNvPr>
              <p14:cNvContentPartPr/>
              <p14:nvPr/>
            </p14:nvContentPartPr>
            <p14:xfrm>
              <a:off x="478983" y="5774276"/>
              <a:ext cx="5791320" cy="16124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3B541B3-2FC7-0441-A9F9-E71CCF7AC3E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16343" y="5711636"/>
                <a:ext cx="5916960" cy="17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E3C3F848-4631-8B43-8327-2E65AC44ED53}"/>
                  </a:ext>
                </a:extLst>
              </p14:cNvPr>
              <p14:cNvContentPartPr/>
              <p14:nvPr/>
            </p14:nvContentPartPr>
            <p14:xfrm>
              <a:off x="5967183" y="4886516"/>
              <a:ext cx="550440" cy="90108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E3C3F848-4631-8B43-8327-2E65AC44ED5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904543" y="4823516"/>
                <a:ext cx="676080" cy="10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8AC17E6-CD0D-D74F-B500-902EF28AA78A}"/>
                  </a:ext>
                </a:extLst>
              </p14:cNvPr>
              <p14:cNvContentPartPr/>
              <p14:nvPr/>
            </p14:nvContentPartPr>
            <p14:xfrm>
              <a:off x="6116943" y="5707676"/>
              <a:ext cx="164880" cy="1090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8AC17E6-CD0D-D74F-B500-902EF28AA78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054303" y="5645036"/>
                <a:ext cx="29052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C75FB0F-1CA4-8F4B-9256-10477D1CA017}"/>
                  </a:ext>
                </a:extLst>
              </p14:cNvPr>
              <p14:cNvContentPartPr/>
              <p14:nvPr/>
            </p14:nvContentPartPr>
            <p14:xfrm>
              <a:off x="3502597" y="7359173"/>
              <a:ext cx="851760" cy="6066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C75FB0F-1CA4-8F4B-9256-10477D1CA017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39597" y="7296533"/>
                <a:ext cx="97740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949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2407" y="609600"/>
            <a:ext cx="377539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Final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-28511" y="5562600"/>
            <a:ext cx="6858000" cy="193899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6000" b="1">
                <a:latin typeface="Arial"/>
              </a:rPr>
              <a:t>“</a:t>
            </a:r>
            <a:r>
              <a:rPr lang="en-US" sz="6000" b="1"/>
              <a:t>r</a:t>
            </a:r>
            <a:r>
              <a:rPr lang="ja-JP" altLang="en-US" sz="6000" b="1">
                <a:latin typeface="Arial"/>
              </a:rPr>
              <a:t>”</a:t>
            </a:r>
            <a:r>
              <a:rPr lang="en-US" sz="6000" b="1"/>
              <a:t> </a:t>
            </a:r>
            <a:r>
              <a:rPr lang="en-US" sz="6000" b="1" u="sng"/>
              <a:t>final</a:t>
            </a:r>
            <a:r>
              <a:rPr lang="en-US" sz="6000" b="1"/>
              <a:t> de palabra o sílaba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038" y="0"/>
            <a:ext cx="3673602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habla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8" y="1981200"/>
            <a:ext cx="3467616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come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733800"/>
            <a:ext cx="4224233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tenedo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20000"/>
            <a:ext cx="6858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[r] o [rrrr] </a:t>
            </a:r>
            <a:b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(¡escoja Usted!)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86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493" y="4800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2117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1752600" y="1823383"/>
            <a:ext cx="8770350" cy="723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>
                <a:solidFill>
                  <a:srgbClr val="0000FF"/>
                </a:solidFill>
                <a:latin typeface="Palatino" charset="0"/>
              </a:rPr>
              <a:t>	8a.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ciga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8b.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ba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8c.	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ápido co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en los ca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os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b="1">
                <a:latin typeface="Palatino" charset="0"/>
              </a:rPr>
              <a:t>	</a:t>
            </a:r>
            <a:br>
              <a:rPr lang="es-CR" sz="800" b="1">
                <a:latin typeface="Palatino" charset="0"/>
              </a:rPr>
            </a:br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8d.	</a:t>
            </a:r>
            <a:r>
              <a:rPr lang="es-CR" sz="4400" b="1">
                <a:latin typeface="Palatino" charset="0"/>
              </a:rPr>
              <a:t>ca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gados de azúca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8e.	</a:t>
            </a:r>
            <a:r>
              <a:rPr lang="es-CR" sz="4400" b="1">
                <a:latin typeface="Palatino" charset="0"/>
              </a:rPr>
              <a:t>del fe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oca</a:t>
            </a:r>
            <a:r>
              <a:rPr lang="es-CR" sz="4400" b="1" u="sng">
                <a:solidFill>
                  <a:srgbClr val="FF0000"/>
                </a:solidFill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il.</a:t>
            </a:r>
          </a:p>
          <a:p>
            <a:endParaRPr lang="en-US" sz="44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ACD7BA-8EB0-B244-8F11-0E1A565763F0}"/>
              </a:ext>
            </a:extLst>
          </p:cNvPr>
          <p:cNvSpPr txBox="1"/>
          <p:nvPr/>
        </p:nvSpPr>
        <p:spPr>
          <a:xfrm>
            <a:off x="0" y="756583"/>
            <a:ext cx="4570034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4F8B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0432FF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Escuche y repita!</a:t>
            </a: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545D238F-B0F5-AD42-9A29-D17A9356CF67}"/>
              </a:ext>
            </a:extLst>
          </p:cNvPr>
          <p:cNvSpPr/>
          <p:nvPr/>
        </p:nvSpPr>
        <p:spPr bwMode="auto">
          <a:xfrm>
            <a:off x="304800" y="5410200"/>
            <a:ext cx="2514600" cy="533400"/>
          </a:xfrm>
          <a:prstGeom prst="wedgeEllipseCallout">
            <a:avLst>
              <a:gd name="adj1" fmla="val -45631"/>
              <a:gd name="adj2" fmla="val -9487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= </a:t>
            </a:r>
            <a:r>
              <a:rPr kumimoji="0" lang="en-US" sz="2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" charset="0"/>
                <a:ea typeface="ＭＳ Ｐゴシック" charset="0"/>
              </a:rPr>
              <a:t>rrrr</a:t>
            </a: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ápido</a:t>
            </a:r>
          </a:p>
        </p:txBody>
      </p:sp>
    </p:spTree>
    <p:extLst>
      <p:ext uri="{BB962C8B-B14F-4D97-AF65-F5344CB8AC3E}">
        <p14:creationId xmlns:p14="http://schemas.microsoft.com/office/powerpoint/2010/main" val="39252498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505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0257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0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3" y="5314890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09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565275" y="4876800"/>
            <a:ext cx="37401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latin typeface="Arial Black" charset="0"/>
              </a:rPr>
              <a:t>Clínica de </a:t>
            </a:r>
          </a:p>
          <a:p>
            <a:pPr algn="ctr"/>
            <a:r>
              <a:rPr lang="en-US" sz="3600">
                <a:latin typeface="Arial Black" charset="0"/>
              </a:rPr>
              <a:t>pronunciación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81000" y="6311900"/>
            <a:ext cx="6126163" cy="283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  <a:latin typeface="Arial Black" charset="0"/>
              </a:rPr>
              <a:t>Material</a:t>
            </a:r>
            <a:endParaRPr lang="en-US" sz="4800">
              <a:solidFill>
                <a:srgbClr val="FF0000"/>
              </a:solidFill>
              <a:latin typeface="Arial Black" charset="0"/>
            </a:endParaRPr>
          </a:p>
          <a:p>
            <a:pPr algn="ctr"/>
            <a:r>
              <a:rPr lang="en-US" sz="11700">
                <a:solidFill>
                  <a:srgbClr val="FF0000"/>
                </a:solidFill>
                <a:latin typeface="Arial Black" charset="0"/>
              </a:rPr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12362430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0" y="0"/>
            <a:ext cx="6991350" cy="1381125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latin typeface="Arial Black" charset="0"/>
              </a:rPr>
              <a:t>Silabificación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2590800"/>
            <a:ext cx="5884863" cy="18208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mu—cho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4732338"/>
            <a:ext cx="5410200" cy="182086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nue—vo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0" y="6865938"/>
            <a:ext cx="5408613" cy="182086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fuer—te</a:t>
            </a:r>
          </a:p>
        </p:txBody>
      </p:sp>
    </p:spTree>
    <p:extLst>
      <p:ext uri="{BB962C8B-B14F-4D97-AF65-F5344CB8AC3E}">
        <p14:creationId xmlns:p14="http://schemas.microsoft.com/office/powerpoint/2010/main" val="344465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build="p" autoUpdateAnimBg="0"/>
      <p:bldP spid="48134" grpId="0" build="p" autoUpdateAnimBg="0"/>
      <p:bldP spid="48135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4614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0" y="7315200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828800" y="3676650"/>
            <a:ext cx="3148013" cy="593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Arial Black" charset="0"/>
              </a:rPr>
              <a:t>Syllable linking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5715000" y="3962400"/>
            <a:ext cx="1143000" cy="674688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  <a:latin typeface="Arial Black" charset="0"/>
              </a:rPr>
              <a:t>§5.1</a:t>
            </a:r>
          </a:p>
        </p:txBody>
      </p:sp>
    </p:spTree>
    <p:extLst>
      <p:ext uri="{BB962C8B-B14F-4D97-AF65-F5344CB8AC3E}">
        <p14:creationId xmlns:p14="http://schemas.microsoft.com/office/powerpoint/2010/main" val="36609372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#2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30726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0668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5730875"/>
            <a:ext cx="6858000" cy="3016210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latin typeface="Arial Black"/>
              </a:rPr>
              <a:t>siempre se divide</a:t>
            </a:r>
            <a:br>
              <a:rPr lang="en-US" sz="2800">
                <a:latin typeface="Arial Black"/>
              </a:rPr>
            </a:br>
            <a:r>
              <a:rPr lang="en-US" sz="1420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>
                <a:latin typeface="Arial Black"/>
              </a:rPr>
            </a:br>
            <a:r>
              <a:rPr lang="en-US" sz="2000">
                <a:latin typeface="Arial Black"/>
              </a:rPr>
              <a:t> </a:t>
            </a:r>
            <a:endParaRPr lang="en-US" sz="2800">
              <a:latin typeface="Arial Black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9906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3622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828800" y="18288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371600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209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 rot="-1562098">
            <a:off x="1219200" y="3048000"/>
            <a:ext cx="2667000" cy="2362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34718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d</a:t>
            </a:r>
            <a:r>
              <a:rPr lang="en-US" sz="480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>
                <a:latin typeface="Arial Black"/>
              </a:rPr>
              <a:t>—mi—gos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85800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95513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662113" y="42338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1066800" y="42338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057400" y="4157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590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1000" y="1652588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>
                <a:latin typeface="Arial Black"/>
              </a:rPr>
              <a:t>dos amigos</a:t>
            </a:r>
            <a:endParaRPr lang="en-US" sz="7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420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49196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—ne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—te …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85800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95513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662113" y="56816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1066800" y="5681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0574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5146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n 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te …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1143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4919663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133600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67113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33713" y="57912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51460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4290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862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667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9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0" y="0"/>
          <a:ext cx="6937375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40" name="Document" r:id="rId5" imgW="2630424" imgH="2831592" progId="Word.Document.8">
                  <p:embed/>
                </p:oleObj>
              </mc:Choice>
              <mc:Fallback>
                <p:oleObj name="Document" r:id="rId5" imgW="2630424" imgH="28315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937375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0" y="1066800"/>
            <a:ext cx="21336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657600" y="1066800"/>
            <a:ext cx="25908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733800" y="914400"/>
            <a:ext cx="1752600" cy="990600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AutoShape 6"/>
          <p:cNvSpPr>
            <a:spLocks noChangeArrowheads="1"/>
          </p:cNvSpPr>
          <p:nvPr/>
        </p:nvSpPr>
        <p:spPr bwMode="auto">
          <a:xfrm rot="1461982">
            <a:off x="2006600" y="1441450"/>
            <a:ext cx="1981200" cy="5100638"/>
          </a:xfrm>
          <a:prstGeom prst="upArrow">
            <a:avLst>
              <a:gd name="adj1" fmla="val 50000"/>
              <a:gd name="adj2" fmla="val 64363"/>
            </a:avLst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 rot="-762122">
            <a:off x="609600" y="1655763"/>
            <a:ext cx="1981200" cy="6716712"/>
          </a:xfrm>
          <a:prstGeom prst="upArrow">
            <a:avLst>
              <a:gd name="adj1" fmla="val 50000"/>
              <a:gd name="adj2" fmla="val 84756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457200" y="7620000"/>
            <a:ext cx="5891213" cy="1238250"/>
          </a:xfrm>
          <a:prstGeom prst="rect">
            <a:avLst/>
          </a:prstGeom>
          <a:solidFill>
            <a:srgbClr val="E9FF0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rgbClr val="ED181E"/>
                </a:solidFill>
                <a:latin typeface="Arial Black" charset="0"/>
              </a:rPr>
              <a:t>Observe que la sílaba cerrada "</a:t>
            </a:r>
            <a:r>
              <a:rPr lang="en-US" sz="3200">
                <a:solidFill>
                  <a:srgbClr val="0000FF"/>
                </a:solidFill>
                <a:latin typeface="Arial Black" charset="0"/>
              </a:rPr>
              <a:t>un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" se abrió.</a:t>
            </a:r>
          </a:p>
        </p:txBody>
      </p:sp>
    </p:spTree>
    <p:extLst>
      <p:ext uri="{BB962C8B-B14F-4D97-AF65-F5344CB8AC3E}">
        <p14:creationId xmlns:p14="http://schemas.microsoft.com/office/powerpoint/2010/main" val="422815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775"/>
                            </p:stCondLst>
                            <p:childTnLst>
                              <p:par>
                                <p:cTn id="2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775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38916" grpId="0" animBg="1"/>
      <p:bldP spid="38917" grpId="0" animBg="1"/>
      <p:bldP spid="38918" grpId="0" animBg="1"/>
      <p:bldP spid="38919" grpId="0" animBg="1"/>
      <p:bldP spid="38920" grpId="0" build="p" autoUpdateAnimBg="0" advAuto="200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0" y="0"/>
          <a:ext cx="6937375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4" name="Document" r:id="rId5" imgW="2630424" imgH="2831592" progId="Word.Document.8">
                  <p:embed/>
                </p:oleObj>
              </mc:Choice>
              <mc:Fallback>
                <p:oleObj name="Document" r:id="rId5" imgW="2630424" imgH="28315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937375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2286000"/>
            <a:ext cx="21336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3657600" y="2286000"/>
            <a:ext cx="25908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10000" y="2133600"/>
            <a:ext cx="1752600" cy="990600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457200" y="7620000"/>
            <a:ext cx="5891213" cy="1238250"/>
          </a:xfrm>
          <a:prstGeom prst="rect">
            <a:avLst/>
          </a:prstGeom>
          <a:solidFill>
            <a:srgbClr val="E9FF0C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>
                <a:solidFill>
                  <a:srgbClr val="ED181E"/>
                </a:solidFill>
                <a:latin typeface="Arial Black" charset="0"/>
              </a:rPr>
              <a:t>Observe que la sílaba cerrada "sin" se abrió.</a:t>
            </a:r>
          </a:p>
        </p:txBody>
      </p:sp>
    </p:spTree>
    <p:extLst>
      <p:ext uri="{BB962C8B-B14F-4D97-AF65-F5344CB8AC3E}">
        <p14:creationId xmlns:p14="http://schemas.microsoft.com/office/powerpoint/2010/main" val="211183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animBg="1"/>
      <p:bldP spid="39942" grpId="0" build="p" autoUpdateAnimBg="0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1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-171450" y="381000"/>
            <a:ext cx="6807200" cy="788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1.	</a:t>
            </a:r>
            <a:r>
              <a:rPr lang="es-ES_tradnl" sz="3200" b="1">
                <a:latin typeface="Palatino" charset="0"/>
              </a:rPr>
              <a:t>E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>
                <a:latin typeface="Palatino" charset="0"/>
              </a:rPr>
              <a:t>na lástima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2.	</a:t>
            </a:r>
            <a:r>
              <a:rPr lang="es-ES_tradnl" sz="3200" b="1">
                <a:latin typeface="Palatino" charset="0"/>
              </a:rPr>
              <a:t>¿Piensa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sí?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3.	</a:t>
            </a:r>
            <a:r>
              <a:rPr lang="es-ES_tradnl" sz="3200" b="1">
                <a:latin typeface="Palatino" charset="0"/>
              </a:rPr>
              <a:t>¡Ve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>
                <a:latin typeface="Palatino" charset="0"/>
              </a:rPr>
              <a:t> báñate!</a:t>
            </a:r>
          </a:p>
          <a:p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4.	</a:t>
            </a:r>
            <a:r>
              <a:rPr lang="es-ES_tradnl" sz="2800" b="1">
                <a:latin typeface="Palatino" charset="0"/>
              </a:rPr>
              <a:t>La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ins</a:t>
            </a:r>
            <a:r>
              <a:rPr lang="es-ES_tradnl" sz="2800" b="1">
                <a:latin typeface="Palatino" charset="0"/>
              </a:rPr>
              <a:t>truccione—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>
                <a:latin typeface="Palatino" charset="0"/>
              </a:rPr>
              <a:t>quí.</a:t>
            </a:r>
            <a:endParaRPr lang="es-ES_tradnl" sz="3200" b="1">
              <a:latin typeface="Palatino" charset="0"/>
            </a:endParaRP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>
                <a:latin typeface="Palatino" charset="0"/>
              </a:rPr>
              <a:t>Lo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>
                <a:latin typeface="Palatino" charset="0"/>
              </a:rPr>
              <a:t>migo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>
                <a:latin typeface="Palatino" charset="0"/>
              </a:rPr>
              <a:t>lo.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>
                <a:latin typeface="Palatino" charset="0"/>
              </a:rPr>
              <a:t>Su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buelos vive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>
                <a:latin typeface="Palatino" charset="0"/>
              </a:rPr>
              <a:t>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>
                <a:latin typeface="Palatino" charset="0"/>
              </a:rPr>
              <a:t>llí.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>
                <a:latin typeface="Palatino" charset="0"/>
              </a:rPr>
              <a:t>¡Hablemo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>
                <a:latin typeface="Palatino" charset="0"/>
              </a:rPr>
              <a:t>pañol!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>
                <a:latin typeface="Palatino" charset="0"/>
              </a:rPr>
              <a:t>¿Quié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e</a:t>
            </a:r>
            <a:r>
              <a:rPr lang="es-ES_tradnl" sz="3200" b="1">
                <a:latin typeface="Palatino" charset="0"/>
              </a:rPr>
              <a:t>—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s él</a:t>
            </a:r>
            <a:r>
              <a:rPr lang="es-ES_tradnl" sz="3200" b="1">
                <a:latin typeface="Palatino" charset="0"/>
              </a:rPr>
              <a:t>?</a:t>
            </a:r>
          </a:p>
          <a:p>
            <a:pPr marL="228600" lvl="2"/>
            <a:endParaRPr lang="es-ES_tradnl" sz="3200" b="1">
              <a:latin typeface="Palatino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3000" y="457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286000" y="13716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447800" y="2362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29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862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10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0668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28956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343400" y="4343400"/>
            <a:ext cx="1600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1295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4343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2743200" y="6248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9050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31242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14400" y="6400800"/>
            <a:ext cx="508317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accent1"/>
                </a:solidFill>
                <a:latin typeface="Arial Black" charset="0"/>
              </a:rPr>
              <a:t>You'll need paper + pencil</a:t>
            </a:r>
          </a:p>
        </p:txBody>
      </p:sp>
    </p:spTree>
    <p:extLst>
      <p:ext uri="{BB962C8B-B14F-4D97-AF65-F5344CB8AC3E}">
        <p14:creationId xmlns:p14="http://schemas.microsoft.com/office/powerpoint/2010/main" val="11826237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27038" y="1025525"/>
            <a:ext cx="6049962" cy="811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>
                <a:latin typeface="Arial Black" charset="0"/>
              </a:rPr>
              <a:t>En el capítulo anterior hemos visto lo esencial de la estructura silábica del grupo fónico, y hemos descrito la formación de diptongos en el interior de palabras. </a:t>
            </a:r>
          </a:p>
          <a:p>
            <a:r>
              <a:rPr lang="en-US" sz="2800">
                <a:latin typeface="Arial Black" charset="0"/>
              </a:rPr>
              <a:t>	Ahora es el momento adecuado para introducir una noción nueva que es de gran importancia para la correcta articulación de palabras en la cadena hablada y que, como veremos más  adelante, afecta directamente a la formación de diptongos entre palabras. </a:t>
            </a:r>
          </a:p>
        </p:txBody>
      </p:sp>
    </p:spTree>
    <p:extLst>
      <p:ext uri="{BB962C8B-B14F-4D97-AF65-F5344CB8AC3E}">
        <p14:creationId xmlns:p14="http://schemas.microsoft.com/office/powerpoint/2010/main" val="363638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0"/>
            <a:ext cx="203200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04800" y="914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343400" y="9906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4572000" y="2895600"/>
            <a:ext cx="19050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2514600" y="3962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800600" y="4343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5486400" y="49530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4800600" y="60198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4572000" y="80772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2667000" y="69342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427038" y="1025525"/>
            <a:ext cx="6049962" cy="811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>
                <a:latin typeface="Arial Black" charset="0"/>
              </a:rPr>
              <a:t>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el capítulo anterio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r</a:t>
            </a:r>
            <a:r>
              <a:rPr lang="en-US" sz="2800">
                <a:latin typeface="Arial Black" charset="0"/>
              </a:rPr>
              <a:t> hemos visto lo esencial de la estructura silábica del grupo fónico, y hemos descrito la formación de diptongo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l</a:t>
            </a:r>
            <a:r>
              <a:rPr lang="en-US" sz="2800">
                <a:latin typeface="Arial Black" charset="0"/>
              </a:rPr>
              <a:t> interior de palabras. </a:t>
            </a:r>
          </a:p>
          <a:p>
            <a:r>
              <a:rPr lang="en-US" sz="2800">
                <a:latin typeface="Arial Black" charset="0"/>
              </a:rPr>
              <a:t>	Ahora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el momento adecuado para introduci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r</a:t>
            </a:r>
            <a:r>
              <a:rPr lang="en-US" sz="2800">
                <a:latin typeface="Arial Black" charset="0"/>
              </a:rPr>
              <a:t> una noción nueva que es de gra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importancia para la correcta articulación de palabra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en la cadena hablada y que, como veremos má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 </a:t>
            </a:r>
            <a:r>
              <a:rPr lang="en-US" sz="2800">
                <a:latin typeface="Arial Black" charset="0"/>
              </a:rPr>
              <a:t> adelante, afecta directamente a la formación de diptongo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entre palabras. </a:t>
            </a: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533400" y="5334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</a:t>
            </a:r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4800600" y="6096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2</a:t>
            </a: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5181600" y="2514600"/>
            <a:ext cx="1219200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Arial Black" charset="0"/>
              </a:rPr>
              <a:t>3, 4, 5</a:t>
            </a:r>
          </a:p>
        </p:txBody>
      </p: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2819400" y="35814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6</a:t>
            </a: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5029200" y="40386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7</a:t>
            </a:r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5943600" y="46482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8</a:t>
            </a: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5105400" y="5638800"/>
            <a:ext cx="3968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9</a:t>
            </a:r>
          </a:p>
        </p:txBody>
      </p:sp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4953000" y="7696200"/>
            <a:ext cx="6000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11</a:t>
            </a: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2971800" y="6553200"/>
            <a:ext cx="600075" cy="53022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256475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971800" y="3810000"/>
            <a:ext cx="849313" cy="588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44813884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56880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>
              <a:solidFill>
                <a:schemeClr val="bg1"/>
              </a:solidFill>
              <a:latin typeface="Arial Black" charset="0"/>
            </a:endParaRP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El grupo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fónico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905000" y="5410200"/>
            <a:ext cx="1143000" cy="674688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  <a:latin typeface="Arial Black" charset="0"/>
              </a:rPr>
              <a:t>§6.3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44500" y="6629400"/>
            <a:ext cx="6059488" cy="1390650"/>
          </a:xfrm>
          <a:prstGeom prst="rect">
            <a:avLst/>
          </a:prstGeom>
          <a:solidFill>
            <a:srgbClr val="E9FF0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¡Estudie esta sección 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por su propia cuenta</a:t>
            </a:r>
            <a:r>
              <a:rPr lang="en-US" sz="3200">
                <a:latin typeface="Arial Black" charset="0"/>
              </a:rPr>
              <a:t>!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962400" y="5486400"/>
            <a:ext cx="1395413" cy="460375"/>
          </a:xfrm>
          <a:prstGeom prst="rect">
            <a:avLst/>
          </a:prstGeom>
          <a:solidFill>
            <a:srgbClr val="E9FF0C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Arial Black" charset="0"/>
              </a:rPr>
              <a:t>Pág. 133</a:t>
            </a:r>
          </a:p>
        </p:txBody>
      </p:sp>
    </p:spTree>
    <p:extLst>
      <p:ext uri="{BB962C8B-B14F-4D97-AF65-F5344CB8AC3E}">
        <p14:creationId xmlns:p14="http://schemas.microsoft.com/office/powerpoint/2010/main" val="14912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3048000"/>
            <a:ext cx="692785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1. 	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a a</a:t>
            </a:r>
            <a:r>
              <a:rPr lang="es-ES" sz="2800">
                <a:latin typeface="Arial Black" charset="0"/>
              </a:rPr>
              <a:t>mistad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2. 	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he</a:t>
            </a:r>
            <a:r>
              <a:rPr lang="es-ES" sz="2800">
                <a:latin typeface="Arial Black" charset="0"/>
              </a:rPr>
              <a:t> leíd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e</a:t>
            </a:r>
            <a:r>
              <a:rPr lang="es-ES" sz="2800">
                <a:latin typeface="Arial Black" charset="0"/>
              </a:rPr>
              <a:t>l cuento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3. 	otr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o</a:t>
            </a:r>
            <a:r>
              <a:rPr lang="es-ES" sz="2800">
                <a:latin typeface="Arial Black" charset="0"/>
              </a:rPr>
              <a:t>toño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4. 	m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e</a:t>
            </a:r>
            <a:r>
              <a:rPr lang="es-ES" sz="2800">
                <a:latin typeface="Arial Black" charset="0"/>
              </a:rPr>
              <a:t>speras	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5. 	hasta que no 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ha</a:t>
            </a:r>
            <a:r>
              <a:rPr lang="es-ES" sz="2800">
                <a:latin typeface="Arial Black" charset="0"/>
              </a:rPr>
              <a:t>bí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a ha</a:t>
            </a:r>
            <a:r>
              <a:rPr lang="es-ES" sz="2800">
                <a:latin typeface="Arial Black" charset="0"/>
              </a:rPr>
              <a:t>blado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6. 	es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he</a:t>
            </a:r>
            <a:r>
              <a:rPr lang="es-ES" sz="2800">
                <a:latin typeface="Arial Black" charset="0"/>
              </a:rPr>
              <a:t>rmos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o</a:t>
            </a:r>
            <a:r>
              <a:rPr lang="es-ES" sz="2800">
                <a:latin typeface="Arial Black" charset="0"/>
              </a:rPr>
              <a:t>so	</a:t>
            </a:r>
            <a:endParaRPr lang="en-US" sz="2800">
              <a:latin typeface="Arial Black" charset="0"/>
            </a:endParaRP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0" y="838200"/>
          <a:ext cx="7467600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6" name="Document" r:id="rId3" imgW="5486400" imgH="893064" progId="Word.Document.8">
                  <p:embed/>
                </p:oleObj>
              </mc:Choice>
              <mc:Fallback>
                <p:oleObj name="Document" r:id="rId3" imgW="5486400" imgH="89306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38200"/>
                        <a:ext cx="7467600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2209800"/>
            <a:ext cx="4089400" cy="530225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¡Artícule (con sinalefa)!</a:t>
            </a:r>
          </a:p>
        </p:txBody>
      </p:sp>
    </p:spTree>
    <p:extLst>
      <p:ext uri="{BB962C8B-B14F-4D97-AF65-F5344CB8AC3E}">
        <p14:creationId xmlns:p14="http://schemas.microsoft.com/office/powerpoint/2010/main" val="6176694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1376</Words>
  <Application>Microsoft Macintosh PowerPoint</Application>
  <PresentationFormat>On-screen Show (4:3)</PresentationFormat>
  <Paragraphs>418</Paragraphs>
  <Slides>95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Arial</vt:lpstr>
      <vt:lpstr>Arial Black</vt:lpstr>
      <vt:lpstr>Calibri</vt:lpstr>
      <vt:lpstr>Palatino</vt:lpstr>
      <vt:lpstr>SILDoulos IPA93</vt:lpstr>
      <vt:lpstr>Times</vt:lpstr>
      <vt:lpstr>Blank Presentation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Armin Schwegler</cp:lastModifiedBy>
  <cp:revision>286</cp:revision>
  <dcterms:created xsi:type="dcterms:W3CDTF">2010-07-05T19:49:53Z</dcterms:created>
  <dcterms:modified xsi:type="dcterms:W3CDTF">2020-07-26T16:43:41Z</dcterms:modified>
</cp:coreProperties>
</file>